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60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4" r:id="rId16"/>
    <p:sldId id="275" r:id="rId17"/>
    <p:sldId id="276" r:id="rId18"/>
    <p:sldId id="277" r:id="rId19"/>
    <p:sldId id="278" r:id="rId20"/>
    <p:sldId id="279" r:id="rId21"/>
    <p:sldId id="271" r:id="rId22"/>
    <p:sldId id="272" r:id="rId23"/>
    <p:sldId id="273" r:id="rId24"/>
    <p:sldId id="26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26945" y="634365"/>
            <a:ext cx="9702165" cy="3893820"/>
          </a:xfrm>
        </p:spPr>
        <p:txBody>
          <a:bodyPr>
            <a:normAutofit fontScale="90000"/>
          </a:bodyPr>
          <a:lstStyle/>
          <a:p>
            <a:r>
              <a:rPr lang="en-IN" dirty="0" smtClean="0">
                <a:latin typeface="Algerian" panose="04020705040A02060702" pitchFamily="82" charset="0"/>
              </a:rPr>
              <a:t>SNACK Squad : A customizable snack ordering and delivery app</a:t>
            </a:r>
            <a:br>
              <a:rPr lang="en-IN" dirty="0" smtClean="0">
                <a:latin typeface="Algerian" panose="04020705040A02060702" pitchFamily="82" charset="0"/>
              </a:rPr>
            </a:b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80220" y="4528185"/>
            <a:ext cx="2279650" cy="1908175"/>
          </a:xfrm>
        </p:spPr>
        <p:txBody>
          <a:bodyPr>
            <a:normAutofit fontScale="65000"/>
          </a:bodyPr>
          <a:lstStyle/>
          <a:p>
            <a:endParaRPr lang="en-IN" dirty="0" smtClean="0"/>
          </a:p>
          <a:p>
            <a:r>
              <a:rPr lang="en-IN" dirty="0">
                <a:latin typeface="Adobe Caslon Pro Bold" panose="0205070206050A020403" charset="0"/>
                <a:cs typeface="Adobe Caslon Pro Bold" panose="0205070206050A020403" charset="0"/>
                <a:sym typeface="+mn-ea"/>
              </a:rPr>
              <a:t>Presented By</a:t>
            </a:r>
            <a:endParaRPr lang="en-IN" dirty="0">
              <a:latin typeface="Adobe Caslon Pro Bold" panose="0205070206050A020403" charset="0"/>
              <a:cs typeface="Adobe Caslon Pro Bold" panose="0205070206050A020403" charset="0"/>
            </a:endParaRPr>
          </a:p>
          <a:p>
            <a:r>
              <a:rPr lang="en-IN" dirty="0" smtClean="0">
                <a:solidFill>
                  <a:srgbClr val="0070C0"/>
                </a:solidFill>
                <a:latin typeface="Algerian" panose="04020705040A02060702" pitchFamily="82" charset="0"/>
                <a:cs typeface="Algerian" panose="04020705040A02060702" pitchFamily="82" charset="0"/>
                <a:sym typeface="+mn-ea"/>
              </a:rPr>
              <a:t>   </a:t>
            </a:r>
            <a:r>
              <a:rPr lang="en-IN" dirty="0" smtClean="0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Algerian" panose="04020705040A02060702" pitchFamily="82" charset="0"/>
                <a:cs typeface="Algerian" panose="04020705040A02060702" pitchFamily="82" charset="0"/>
                <a:sym typeface="+mn-ea"/>
              </a:rPr>
              <a:t>Bharath B </a:t>
            </a:r>
            <a:endParaRPr lang="en-IN" dirty="0" smtClean="0">
              <a:solidFill>
                <a:schemeClr val="accent3">
                  <a:lumMod val="60000"/>
                  <a:lumOff val="40000"/>
                </a:schemeClr>
              </a:solidFill>
              <a:latin typeface="Algerian" panose="04020705040A02060702" pitchFamily="82" charset="0"/>
              <a:cs typeface="Algerian" panose="04020705040A02060702" pitchFamily="82" charset="0"/>
            </a:endParaRPr>
          </a:p>
          <a:p>
            <a:r>
              <a:rPr lang="en-IN" dirty="0" smtClean="0">
                <a:solidFill>
                  <a:srgbClr val="0070C0"/>
                </a:solidFill>
                <a:latin typeface="Algerian" panose="04020705040A02060702" pitchFamily="82" charset="0"/>
                <a:cs typeface="Algerian" panose="04020705040A02060702" pitchFamily="82" charset="0"/>
                <a:sym typeface="+mn-ea"/>
              </a:rPr>
              <a:t>   Kaviya G</a:t>
            </a:r>
            <a:endParaRPr lang="en-IN" dirty="0" smtClean="0">
              <a:solidFill>
                <a:srgbClr val="0070C0"/>
              </a:solidFill>
              <a:latin typeface="Algerian" panose="04020705040A02060702" pitchFamily="82" charset="0"/>
              <a:cs typeface="Algerian" panose="04020705040A02060702" pitchFamily="82" charset="0"/>
            </a:endParaRPr>
          </a:p>
          <a:p>
            <a:r>
              <a:rPr lang="en-IN" dirty="0" smtClean="0">
                <a:solidFill>
                  <a:srgbClr val="0070C0"/>
                </a:solidFill>
                <a:latin typeface="Algerian" panose="04020705040A02060702" pitchFamily="82" charset="0"/>
                <a:cs typeface="Algerian" panose="04020705040A02060702" pitchFamily="82" charset="0"/>
                <a:sym typeface="+mn-ea"/>
              </a:rPr>
              <a:t>   kaveri K</a:t>
            </a:r>
            <a:endParaRPr lang="en-IN" dirty="0" smtClean="0">
              <a:solidFill>
                <a:srgbClr val="0070C0"/>
              </a:solidFill>
              <a:latin typeface="Algerian" panose="04020705040A02060702" pitchFamily="82" charset="0"/>
              <a:cs typeface="Algerian" panose="04020705040A02060702" pitchFamily="82" charset="0"/>
            </a:endParaRPr>
          </a:p>
          <a:p>
            <a:r>
              <a:rPr lang="en-IN" dirty="0" smtClean="0">
                <a:solidFill>
                  <a:srgbClr val="0070C0"/>
                </a:solidFill>
                <a:latin typeface="Algerian" panose="04020705040A02060702" pitchFamily="82" charset="0"/>
                <a:cs typeface="Algerian" panose="04020705040A02060702" pitchFamily="82" charset="0"/>
                <a:sym typeface="+mn-ea"/>
              </a:rPr>
              <a:t>   Kayalvizhi S</a:t>
            </a:r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9455" y="634467"/>
            <a:ext cx="7034652" cy="5924765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latin typeface="Algerian" panose="04020705040A02060702" pitchFamily="82" charset="0"/>
              </a:rPr>
              <a:t>Payment Options and Credit Card </a:t>
            </a:r>
            <a:r>
              <a:rPr lang="en-US" sz="3200" b="1" dirty="0" smtClean="0">
                <a:latin typeface="Algerian" panose="04020705040A02060702" pitchFamily="82" charset="0"/>
              </a:rPr>
              <a:t>Management</a:t>
            </a:r>
            <a:br>
              <a:rPr lang="en-US" sz="3200" b="1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Secure Payment Processing</a:t>
            </a:r>
            <a:r>
              <a:rPr lang="en-US" sz="2400" dirty="0">
                <a:latin typeface="Arial Narrow" panose="020B0606020202030204" pitchFamily="34" charset="0"/>
              </a:rPr>
              <a:t>: </a:t>
            </a:r>
            <a:br>
              <a:rPr lang="en-US" sz="2400" dirty="0" smtClean="0">
                <a:latin typeface="Arial Narrow" panose="020B0606020202030204" pitchFamily="34" charset="0"/>
              </a:rPr>
            </a:br>
            <a:r>
              <a:rPr lang="en-US" sz="2400" dirty="0">
                <a:latin typeface="Arial Narrow" panose="020B0606020202030204" pitchFamily="34" charset="0"/>
              </a:rPr>
              <a:t> </a:t>
            </a:r>
            <a:r>
              <a:rPr lang="en-US" sz="2400" dirty="0" smtClean="0">
                <a:latin typeface="Arial Narrow" panose="020B0606020202030204" pitchFamily="34" charset="0"/>
              </a:rPr>
              <a:t>   </a:t>
            </a:r>
            <a:br>
              <a:rPr lang="en-US" sz="2400" dirty="0" smtClean="0">
                <a:latin typeface="Arial Narrow" panose="020B0606020202030204" pitchFamily="34" charset="0"/>
              </a:rPr>
            </a:br>
            <a:r>
              <a:rPr lang="en-US" sz="2400" dirty="0">
                <a:latin typeface="Arial Narrow" panose="020B0606020202030204" pitchFamily="34" charset="0"/>
              </a:rPr>
              <a:t> </a:t>
            </a:r>
            <a:r>
              <a:rPr lang="en-US" sz="2400" dirty="0" smtClean="0">
                <a:latin typeface="Arial Narrow" panose="020B0606020202030204" pitchFamily="34" charset="0"/>
              </a:rPr>
              <a:t>    Multiple </a:t>
            </a:r>
            <a:r>
              <a:rPr lang="en-US" sz="2400" dirty="0">
                <a:latin typeface="Arial Narrow" panose="020B0606020202030204" pitchFamily="34" charset="0"/>
              </a:rPr>
              <a:t>payment options including credit cards, debit cards, and mobile wallets</a:t>
            </a:r>
            <a:r>
              <a:rPr lang="en-US" sz="2400" dirty="0" smtClean="0">
                <a:latin typeface="Arial Narrow" panose="020B0606020202030204" pitchFamily="34" charset="0"/>
              </a:rPr>
              <a:t>.</a:t>
            </a:r>
            <a:br>
              <a:rPr lang="en-US" sz="2400" dirty="0" smtClean="0">
                <a:latin typeface="Arial Narrow" panose="020B0606020202030204" pitchFamily="34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Credit Card Management</a:t>
            </a:r>
            <a:r>
              <a:rPr lang="en-US" sz="2400" dirty="0">
                <a:latin typeface="Algerian" panose="04020705040A02060702" pitchFamily="82" charset="0"/>
              </a:rPr>
              <a:t>: 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lgerian" panose="04020705040A02060702" pitchFamily="82" charset="0"/>
              </a:rPr>
              <a:t>   </a:t>
            </a:r>
            <a:r>
              <a:rPr lang="en-US" sz="2400" dirty="0" smtClean="0">
                <a:latin typeface="Arial Narrow" panose="020B0606020202030204" pitchFamily="34" charset="0"/>
              </a:rPr>
              <a:t>Allows </a:t>
            </a:r>
            <a:r>
              <a:rPr lang="en-US" sz="2400" dirty="0">
                <a:latin typeface="Arial Narrow" panose="020B0606020202030204" pitchFamily="34" charset="0"/>
              </a:rPr>
              <a:t>users to save, update, and delete credit card information securely</a:t>
            </a:r>
            <a:r>
              <a:rPr lang="en-US" sz="2400" dirty="0" smtClean="0">
                <a:latin typeface="Arial Narrow" panose="020B0606020202030204" pitchFamily="34" charset="0"/>
              </a:rPr>
              <a:t>.</a:t>
            </a:r>
            <a:br>
              <a:rPr lang="en-US" sz="2400" dirty="0" smtClean="0">
                <a:latin typeface="Arial Narrow" panose="020B0606020202030204" pitchFamily="34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User Benefit</a:t>
            </a:r>
            <a:r>
              <a:rPr lang="en-US" sz="2400" dirty="0">
                <a:latin typeface="Algerian" panose="04020705040A02060702" pitchFamily="82" charset="0"/>
              </a:rPr>
              <a:t>: </a:t>
            </a:r>
            <a:r>
              <a:rPr lang="en-US" sz="2400" dirty="0" smtClean="0">
                <a:latin typeface="Algerian" panose="04020705040A02060702" pitchFamily="82" charset="0"/>
              </a:rPr>
              <a:t> </a:t>
            </a:r>
            <a:br>
              <a:rPr lang="en-US" sz="2400" dirty="0" smtClean="0">
                <a:latin typeface="Algerian" panose="04020705040A02060702" pitchFamily="82" charset="0"/>
              </a:rPr>
            </a:br>
            <a:r>
              <a:rPr lang="en-US" sz="2400" dirty="0">
                <a:latin typeface="Algerian" panose="04020705040A02060702" pitchFamily="82" charset="0"/>
              </a:rPr>
              <a:t> </a:t>
            </a:r>
            <a:r>
              <a:rPr lang="en-US" sz="2400" dirty="0" smtClean="0">
                <a:latin typeface="Algerian" panose="04020705040A02060702" pitchFamily="82" charset="0"/>
              </a:rPr>
              <a:t>  </a:t>
            </a:r>
            <a:br>
              <a:rPr lang="en-US" sz="2400" dirty="0" smtClean="0">
                <a:latin typeface="Algerian" panose="04020705040A02060702" pitchFamily="82" charset="0"/>
              </a:rPr>
            </a:br>
            <a:r>
              <a:rPr lang="en-US" sz="2400" dirty="0">
                <a:latin typeface="Algerian" panose="04020705040A02060702" pitchFamily="82" charset="0"/>
              </a:rPr>
              <a:t> </a:t>
            </a:r>
            <a:r>
              <a:rPr lang="en-US" sz="2400" dirty="0" smtClean="0">
                <a:latin typeface="Algerian" panose="04020705040A02060702" pitchFamily="82" charset="0"/>
              </a:rPr>
              <a:t>  </a:t>
            </a:r>
            <a:r>
              <a:rPr lang="en-US" sz="2400" dirty="0" smtClean="0">
                <a:latin typeface="Arial Narrow" panose="020B0606020202030204" pitchFamily="34" charset="0"/>
              </a:rPr>
              <a:t>Makes </a:t>
            </a:r>
            <a:r>
              <a:rPr lang="en-US" sz="2400" dirty="0">
                <a:latin typeface="Arial Narrow" panose="020B0606020202030204" pitchFamily="34" charset="0"/>
              </a:rPr>
              <a:t>transactions quick and secure, offering flexibility and convenience.</a:t>
            </a:r>
            <a:br>
              <a:rPr lang="en-US" sz="2400" dirty="0">
                <a:latin typeface="Arial Narrow" panose="020B0606020202030204" pitchFamily="34" charset="0"/>
              </a:rPr>
            </a:br>
            <a:endParaRPr lang="en-IN" sz="2400" dirty="0">
              <a:latin typeface="Arial Narrow" panose="020B0606020202030204" pitchFamily="34" charset="0"/>
            </a:endParaRPr>
          </a:p>
        </p:txBody>
      </p:sp>
      <p:pic>
        <p:nvPicPr>
          <p:cNvPr id="8194" name="Picture 2" descr="https://camo.githubusercontent.com/3dbd58114d8dbd405b6cc71dfefe9fde604be306bf66ff48d2e31406daf36af1/68747470733a2f2f7777772e636f64656e616d656f6e652e636f6d2f77702d636f6e74656e742f75706c6f6164732f323032312f30382f477275624875622d352d4164642d436172642e706e673f7261773d74727565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8168" y="933235"/>
            <a:ext cx="2857647" cy="5625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3869" y="1538655"/>
            <a:ext cx="7332786" cy="4088422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latin typeface="Algerian" panose="04020705040A02060702" pitchFamily="82" charset="0"/>
              </a:rPr>
              <a:t>Favourites</a:t>
            </a:r>
            <a:br>
              <a:rPr lang="en-US" sz="3200" b="1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Favorite Restaurants and Dishes</a:t>
            </a:r>
            <a:r>
              <a:rPr lang="en-US" sz="2400" dirty="0" smtClean="0">
                <a:latin typeface="Algerian" panose="04020705040A02060702" pitchFamily="82" charset="0"/>
              </a:rPr>
              <a:t>: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rial Narrow" panose="020B0606020202030204" pitchFamily="34" charset="0"/>
              </a:rPr>
              <a:t>Users </a:t>
            </a:r>
            <a:r>
              <a:rPr lang="en-US" sz="2400" dirty="0">
                <a:latin typeface="Arial Narrow" panose="020B0606020202030204" pitchFamily="34" charset="0"/>
              </a:rPr>
              <a:t>can save their favorite restaurants and meals for easy access</a:t>
            </a:r>
            <a:r>
              <a:rPr lang="en-US" sz="2400" dirty="0" smtClean="0">
                <a:latin typeface="Arial Narrow" panose="020B0606020202030204" pitchFamily="34" charset="0"/>
              </a:rPr>
              <a:t>.</a:t>
            </a:r>
            <a:br>
              <a:rPr lang="en-US" sz="2400" dirty="0" smtClean="0">
                <a:latin typeface="Arial Narrow" panose="020B0606020202030204" pitchFamily="34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User Benefit</a:t>
            </a:r>
            <a:r>
              <a:rPr lang="en-US" sz="2400" dirty="0">
                <a:latin typeface="Algerian" panose="04020705040A02060702" pitchFamily="82" charset="0"/>
              </a:rPr>
              <a:t>: 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lgerian" panose="04020705040A02060702" pitchFamily="82" charset="0"/>
              </a:rPr>
              <a:t>  </a:t>
            </a:r>
            <a:r>
              <a:rPr lang="en-US" sz="2400" dirty="0" smtClean="0">
                <a:latin typeface="Arial Narrow" panose="020B0606020202030204" pitchFamily="34" charset="0"/>
              </a:rPr>
              <a:t>Enhances </a:t>
            </a:r>
            <a:r>
              <a:rPr lang="en-US" sz="2400" dirty="0">
                <a:latin typeface="Arial Narrow" panose="020B0606020202030204" pitchFamily="34" charset="0"/>
              </a:rPr>
              <a:t>the experience by allowing users to quickly reorder from their preferred choices.</a:t>
            </a:r>
            <a:br>
              <a:rPr lang="en-US" sz="2400" dirty="0">
                <a:latin typeface="Arial Narrow" panose="020B0606020202030204" pitchFamily="34" charset="0"/>
              </a:rPr>
            </a:br>
            <a:endParaRPr lang="en-IN" sz="2400" dirty="0">
              <a:latin typeface="Arial Narrow" panose="020B0606020202030204" pitchFamily="34" charset="0"/>
            </a:endParaRPr>
          </a:p>
        </p:txBody>
      </p:sp>
      <p:pic>
        <p:nvPicPr>
          <p:cNvPr id="9218" name="Picture 2" descr="https://camo.githubusercontent.com/b81c81f61f3e5efc64aa4fe2a9a023cb1d2775fa690598ae03489f5ba00ec1df/68747470733a2f2f7777772e636f64656e616d656f6e652e636f6d2f77702d636f6e74656e742f75706c6f6164732f323032312f30382f477275624875622d372d4661766f726974652e706e673f7261773d74727565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4577" y="757694"/>
            <a:ext cx="2919046" cy="5746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5431" y="1342292"/>
            <a:ext cx="7077808" cy="4756638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Algerian" panose="04020705040A02060702" pitchFamily="82" charset="0"/>
              </a:rPr>
              <a:t>Order </a:t>
            </a:r>
            <a:r>
              <a:rPr lang="en-US" sz="3200" b="1" dirty="0" smtClean="0">
                <a:latin typeface="Algerian" panose="04020705040A02060702" pitchFamily="82" charset="0"/>
              </a:rPr>
              <a:t>Tracking</a:t>
            </a:r>
            <a:br>
              <a:rPr lang="en-US" sz="3200" b="1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Real-Time Order Tracking</a:t>
            </a:r>
            <a:r>
              <a:rPr lang="en-US" sz="2400" dirty="0">
                <a:latin typeface="Algerian" panose="04020705040A02060702" pitchFamily="82" charset="0"/>
              </a:rPr>
              <a:t>: 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lgerian" panose="04020705040A02060702" pitchFamily="82" charset="0"/>
              </a:rPr>
              <a:t>      </a:t>
            </a:r>
            <a:r>
              <a:rPr lang="en-US" sz="2400" dirty="0" smtClean="0">
                <a:latin typeface="Arial Narrow" panose="020B0606020202030204" pitchFamily="34" charset="0"/>
              </a:rPr>
              <a:t>Provides </a:t>
            </a:r>
            <a:r>
              <a:rPr lang="en-US" sz="2400" dirty="0">
                <a:latin typeface="Arial Narrow" panose="020B0606020202030204" pitchFamily="34" charset="0"/>
              </a:rPr>
              <a:t>live updates from order placement to delivery</a:t>
            </a:r>
            <a:r>
              <a:rPr lang="en-US" sz="2400" dirty="0" smtClean="0">
                <a:latin typeface="Arial Narrow" panose="020B0606020202030204" pitchFamily="34" charset="0"/>
              </a:rPr>
              <a:t>.</a:t>
            </a:r>
            <a:br>
              <a:rPr lang="en-US" sz="2400" dirty="0" smtClean="0">
                <a:latin typeface="Arial Narrow" panose="020B0606020202030204" pitchFamily="34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User Benefit</a:t>
            </a:r>
            <a:r>
              <a:rPr lang="en-US" sz="2400" dirty="0">
                <a:latin typeface="Algerian" panose="04020705040A02060702" pitchFamily="82" charset="0"/>
              </a:rPr>
              <a:t>: 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lgerian" panose="04020705040A02060702" pitchFamily="82" charset="0"/>
              </a:rPr>
              <a:t>     </a:t>
            </a:r>
            <a:r>
              <a:rPr lang="en-US" sz="2400" dirty="0" smtClean="0">
                <a:latin typeface="Arial Narrow" panose="020B0606020202030204" pitchFamily="34" charset="0"/>
              </a:rPr>
              <a:t>Keeps </a:t>
            </a:r>
            <a:r>
              <a:rPr lang="en-US" sz="2400" dirty="0">
                <a:latin typeface="Arial Narrow" panose="020B0606020202030204" pitchFamily="34" charset="0"/>
              </a:rPr>
              <a:t>users informed on their order status, offering peace of mind and transparency.</a:t>
            </a:r>
            <a:br>
              <a:rPr lang="en-US" sz="2400" dirty="0">
                <a:latin typeface="Arial Narrow" panose="020B0606020202030204" pitchFamily="34" charset="0"/>
              </a:rPr>
            </a:br>
            <a:endParaRPr lang="en-IN" sz="2400" dirty="0">
              <a:latin typeface="Arial Narrow" panose="020B0606020202030204" pitchFamily="34" charset="0"/>
            </a:endParaRPr>
          </a:p>
        </p:txBody>
      </p:sp>
      <p:pic>
        <p:nvPicPr>
          <p:cNvPr id="10242" name="Picture 2" descr="https://camo.githubusercontent.com/97d432090cf8c4c20390b213a7531fbd4d4559a950bb6fc5f124a3b94f985e33/68747470733a2f2f7777772e636f64656e616d656f6e652e636f6d2f77702d636f6e74656e742f75706c6f6164732f323032312f30382f477275624875622d31332d4f726465722d50726f67726573732e706e673f7261773d74727565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6373" y="936757"/>
            <a:ext cx="2828042" cy="5567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8955" y="1413083"/>
            <a:ext cx="7878714" cy="4308231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latin typeface="Algerian" panose="04020705040A02060702" pitchFamily="82" charset="0"/>
              </a:rPr>
              <a:t>Profile </a:t>
            </a:r>
            <a:r>
              <a:rPr lang="en-US" sz="3200" b="1" dirty="0" smtClean="0">
                <a:latin typeface="Algerian" panose="04020705040A02060702" pitchFamily="82" charset="0"/>
              </a:rPr>
              <a:t>Management</a:t>
            </a:r>
            <a:br>
              <a:rPr lang="en-US" sz="3200" b="1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User Profile Settings</a:t>
            </a:r>
            <a:r>
              <a:rPr lang="en-US" sz="2400" dirty="0">
                <a:latin typeface="Algerian" panose="04020705040A02060702" pitchFamily="82" charset="0"/>
              </a:rPr>
              <a:t>:  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lgerian" panose="04020705040A02060702" pitchFamily="82" charset="0"/>
              </a:rPr>
              <a:t>     </a:t>
            </a:r>
            <a:r>
              <a:rPr lang="en-US" sz="2400" dirty="0" smtClean="0">
                <a:latin typeface="Arial Narrow" panose="020B0606020202030204" pitchFamily="34" charset="0"/>
              </a:rPr>
              <a:t>Users </a:t>
            </a:r>
            <a:r>
              <a:rPr lang="en-US" sz="2400" dirty="0">
                <a:latin typeface="Arial Narrow" panose="020B0606020202030204" pitchFamily="34" charset="0"/>
              </a:rPr>
              <a:t>can view and edit personal information, preferences, and order history</a:t>
            </a:r>
            <a:r>
              <a:rPr lang="en-US" sz="2400" dirty="0" smtClean="0">
                <a:latin typeface="Arial Narrow" panose="020B0606020202030204" pitchFamily="34" charset="0"/>
              </a:rPr>
              <a:t>.</a:t>
            </a:r>
            <a:br>
              <a:rPr lang="en-US" sz="2400" dirty="0" smtClean="0">
                <a:latin typeface="Arial Narrow" panose="020B0606020202030204" pitchFamily="34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User Benefit</a:t>
            </a:r>
            <a:r>
              <a:rPr lang="en-US" sz="2400" dirty="0" smtClean="0">
                <a:latin typeface="Algerian" panose="04020705040A02060702" pitchFamily="82" charset="0"/>
              </a:rPr>
              <a:t>:</a:t>
            </a:r>
            <a:br>
              <a:rPr lang="en-US" sz="2400" dirty="0" smtClean="0">
                <a:latin typeface="Algerian" panose="04020705040A02060702" pitchFamily="82" charset="0"/>
              </a:rPr>
            </a:br>
            <a:r>
              <a:rPr lang="en-US" sz="2400" dirty="0">
                <a:latin typeface="Algerian" panose="04020705040A02060702" pitchFamily="82" charset="0"/>
              </a:rPr>
              <a:t> </a:t>
            </a:r>
            <a:r>
              <a:rPr lang="en-US" sz="2400" dirty="0" smtClean="0">
                <a:latin typeface="Algerian" panose="04020705040A02060702" pitchFamily="82" charset="0"/>
              </a:rPr>
              <a:t> </a:t>
            </a:r>
            <a:br>
              <a:rPr lang="en-US" sz="2400" dirty="0" smtClean="0">
                <a:latin typeface="Algerian" panose="04020705040A02060702" pitchFamily="82" charset="0"/>
              </a:rPr>
            </a:br>
            <a:r>
              <a:rPr lang="en-US" sz="2400" dirty="0">
                <a:latin typeface="Algerian" panose="04020705040A02060702" pitchFamily="82" charset="0"/>
              </a:rPr>
              <a:t> </a:t>
            </a:r>
            <a:r>
              <a:rPr lang="en-US" sz="2400" dirty="0" smtClean="0">
                <a:latin typeface="Algerian" panose="04020705040A02060702" pitchFamily="82" charset="0"/>
              </a:rPr>
              <a:t>      </a:t>
            </a:r>
            <a:r>
              <a:rPr lang="en-US" sz="2400" dirty="0">
                <a:latin typeface="Arial Narrow" panose="020B0606020202030204" pitchFamily="34" charset="0"/>
              </a:rPr>
              <a:t>Centralized profile for easy management of account details, preferences, and previous orders.</a:t>
            </a:r>
            <a:br>
              <a:rPr lang="en-US" sz="2400" dirty="0">
                <a:latin typeface="Arial Narrow" panose="020B0606020202030204" pitchFamily="34" charset="0"/>
              </a:rPr>
            </a:br>
            <a:endParaRPr lang="en-IN" sz="2400" dirty="0">
              <a:latin typeface="Arial Narrow" panose="020B0606020202030204" pitchFamily="34" charset="0"/>
            </a:endParaRPr>
          </a:p>
        </p:txBody>
      </p:sp>
      <p:pic>
        <p:nvPicPr>
          <p:cNvPr id="11266" name="Picture 2" descr="https://camo.githubusercontent.com/e9160c41a3f12fe45f79cdfb1c0f51cfa3e17fbf0d4f4df26b9c779c128c2b4f/68747470733a2f2f7777772e636f64656e616d656f6e652e636f6d2f77702d636f6e74656e742f75706c6f6164732f323032312f30382f477275624875622d362d50726f66696c652e706e673f7261773d74727565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446" y="697034"/>
            <a:ext cx="2915723" cy="574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6260" y="815975"/>
            <a:ext cx="4142105" cy="553085"/>
          </a:xfrm>
        </p:spPr>
        <p:txBody>
          <a:bodyPr>
            <a:normAutofit fontScale="90000"/>
          </a:bodyPr>
          <a:p>
            <a:r>
              <a:rPr lang="en-IN" altLang="en-US">
                <a:latin typeface="Adobe Caslon Pro Bold" panose="0205070206050A020403" charset="0"/>
                <a:cs typeface="Adobe Caslon Pro Bold" panose="0205070206050A020403" charset="0"/>
              </a:rPr>
              <a:t>Main Activity.xml</a:t>
            </a:r>
            <a:endParaRPr lang="en-IN" altLang="en-US">
              <a:latin typeface="Adobe Caslon Pro Bold" panose="0205070206050A020403" charset="0"/>
              <a:cs typeface="Adobe Caslon Pro Bold" panose="0205070206050A020403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8625" y="1664970"/>
            <a:ext cx="9805670" cy="4667885"/>
          </a:xfrm>
        </p:spPr>
        <p:txBody>
          <a:bodyPr>
            <a:normAutofit fontScale="90000"/>
          </a:bodyPr>
          <a:p>
            <a:pPr marL="0" indent="0">
              <a:buNone/>
            </a:pPr>
            <a:r>
              <a:rPr lang="en-US"/>
              <a:t>&lt;?xml version="1.0" encoding="UTF-8"?&gt;</a:t>
            </a:r>
            <a:endParaRPr lang="en-US"/>
          </a:p>
          <a:p>
            <a:pPr marL="0" indent="0">
              <a:buNone/>
            </a:pPr>
            <a:r>
              <a:rPr lang="en-US"/>
              <a:t>&lt;!--build_version=5.3--&gt;</a:t>
            </a:r>
            <a:endParaRPr lang="en-US"/>
          </a:p>
          <a:p>
            <a:pPr marL="0" indent="0">
              <a:buNone/>
            </a:pPr>
            <a:r>
              <a:rPr lang="en-US"/>
              <a:t>&lt;!--</a:t>
            </a:r>
            <a:endParaRPr lang="en-US"/>
          </a:p>
          <a:p>
            <a:pPr marL="0" indent="0">
              <a:buNone/>
            </a:pPr>
            <a:r>
              <a:rPr lang="en-US"/>
              <a:t>This the Ant build script used by the CN1BuildMojo for sending to the build server.</a:t>
            </a:r>
            <a:endParaRPr lang="en-US"/>
          </a:p>
          <a:p>
            <a:pPr marL="0" indent="0">
              <a:buNone/>
            </a:pPr>
            <a:r>
              <a:rPr lang="en-US"/>
              <a:t>--&gt;</a:t>
            </a:r>
            <a:endParaRPr lang="en-US"/>
          </a:p>
          <a:p>
            <a:pPr marL="0" indent="0">
              <a:buNone/>
            </a:pPr>
            <a:r>
              <a:rPr lang="en-US"/>
              <a:t>&lt;project name="SampleProjectTemplate" default="default" basedir="." xmlns:j2seproject1="http://www.netbeans.org/ns/j2se-project/1"&gt;</a:t>
            </a:r>
            <a:endParaRPr lang="en-US"/>
          </a:p>
          <a:p>
            <a:pPr marL="0" indent="0">
              <a:buNone/>
            </a:pPr>
            <a:r>
              <a:rPr lang="en-US"/>
              <a:t>  &lt;description&gt;Builds, tests, and runs the project SampleProjectTemplate.&lt;/description&gt;</a:t>
            </a:r>
            <a:endParaRPr lang="en-US"/>
          </a:p>
          <a:p>
            <a:pPr marL="0" indent="0">
              <a:buNone/>
            </a:pPr>
            <a:r>
              <a:rPr lang="en-US"/>
              <a:t>    &lt;property file="${codenameone_settings.properties}"/&gt;</a:t>
            </a:r>
            <a:endParaRPr lang="en-US"/>
          </a:p>
          <a:p>
            <a:pPr marL="0" indent="0">
              <a:buNone/>
            </a:pPr>
            <a:r>
              <a:rPr lang="en-US"/>
              <a:t>    &lt;property name="automated" value="false" /&gt;</a:t>
            </a:r>
            <a:endParaRPr lang="en-US"/>
          </a:p>
          <a:p>
            <a:pPr marL="0" indent="0">
              <a:buNone/>
            </a:pPr>
            <a:r>
              <a:rPr lang="en-US"/>
              <a:t>    &lt;taskdef name="codeNameOne" classname="com.codename1.build.client.CodeNameOneBuildTask" classpath="${CodeNameOneBuildClient.jar}"/&gt;</a:t>
            </a:r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2370" y="624205"/>
            <a:ext cx="7781925" cy="30416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4865" y="216535"/>
            <a:ext cx="6865620" cy="642556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sz="1300"/>
              <a:t>&lt;target name="ios-device" depends=""&gt;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&lt;property name="ios.debug.targetType" value="iphone"/&gt;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&lt;echo message="Building iOS for target ${ios.debug.targetType}"/&gt;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&lt;codeNameOne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jarFile="${dist.jar}"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displayName="${codename1.displayName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  packageName = "${codename1.packageName}"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mainClassName = "${codename1.mainName}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  version="${codename1.version}"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icon="${codename1.icon}"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        vendor="${codename1.vendor}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subtitle="${codename1.secondaryTitle}"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targetType="${ios.debug.targetType}"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        certificate="${codename1.ios.debug.certificate}"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        certPassword="${codename1.ios.debug.certificatePassword}"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        provisioningProfile="${codename1.ios.debug.provision}"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        appid="${codename1.ios.appid}"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        automated="${automated}"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    /&gt;</a:t>
            </a:r>
            <a:endParaRPr lang="en-US" sz="1300"/>
          </a:p>
          <a:p>
            <a:pPr marL="0" indent="0">
              <a:buNone/>
            </a:pPr>
            <a:r>
              <a:rPr lang="en-US" sz="1300"/>
              <a:t>    &lt;/target&gt;</a:t>
            </a:r>
            <a:endParaRPr lang="en-US" sz="13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1415" y="485775"/>
            <a:ext cx="9072880" cy="6303645"/>
          </a:xfrm>
        </p:spPr>
        <p:txBody>
          <a:bodyPr>
            <a:normAutofit/>
          </a:bodyPr>
          <a:p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3720" y="485775"/>
            <a:ext cx="7747635" cy="609536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sz="1100"/>
              <a:t>&lt;target name="ios-device-release" depends=""&gt;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&lt;property name="ios.release.targetType" value="iphone"/&gt;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&lt;codeNameOne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jarFile="${dist.jar}"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displayName="${codename1.displayName}"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packageName = "${codename1.packageName}"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mainClassName = "${codename1.mainName}"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version="${codename1.version}"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icon="${codename1.icon}"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vendor="${codename1.vendor}"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subtitle="${codename1.secondaryTitle}"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appStoreBuild="true"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production="true"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targetType="${ios.release.targetType}"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certificate="${codename1.ios.release.certificate}"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certPassword="${codename1.ios.release.certificatePassword}"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provisioningProfile="${codename1.ios.release.provision}"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appid="${codename1.ios.appid}"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        automated="${automated}"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/&gt;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&lt;/target&gt;</a:t>
            </a:r>
            <a:endParaRPr lang="en-US" sz="1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705" y="554355"/>
            <a:ext cx="8780780" cy="597979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sz="1100"/>
              <a:t>&lt;target name="check-webapp-runner"&gt;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&lt;echo&gt;Checking Webapp Runner...&lt;/echo&gt;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&lt;available file="${user.home}/.codenameone/webapp-runner.jar" property="webapprunner.present" value="true"/&gt;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&lt;echo message="Webapp Runner present? : ${webapprunner.present}"/&gt;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&lt;/target&gt;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&lt;target name="init-webapp-runner" depends="check-webapp-runner" unless="webapprunner.present"&gt;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&lt;mkdir dir="${user.home}/.codenameone"/&gt;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&lt;get src="https://github.com/codenameone/cn1-binaries/raw/master/javascript/webapp-runner.jar" dest="${user.home}/.codenameone/webapp-runner.jar"/&gt;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&lt;/target&gt;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&lt;target name="check-war" depends=""&gt;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&lt;echo&gt;Checking War&lt;/echo&gt;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&lt;basename property="dist.base" file="${dist.jar}" suffix=".jar"/&gt;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&lt;property name="dist.war" value="dist/${dist.base}.war"/&gt;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&lt;available file="${dist.war}" property="war.present" value="true"/&gt;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&lt;echo message="War file present? ${war.present}"/&gt;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&lt;/target&gt;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&lt;target name="init-war" depends="check-war" unless="war.present"&gt;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    &lt;antcall target="war"/&gt;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    &lt;/target&gt;</a:t>
            </a:r>
            <a:endParaRPr lang="en-US" sz="11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4865" y="624205"/>
            <a:ext cx="7708900" cy="6075680"/>
          </a:xfrm>
        </p:spPr>
        <p:txBody>
          <a:bodyPr>
            <a:normAutofit fontScale="70000"/>
          </a:bodyPr>
          <a:p>
            <a:pPr marL="0" indent="0">
              <a:buNone/>
            </a:pPr>
            <a:r>
              <a:rPr lang="en-US"/>
              <a:t>&lt;target name="mac-os-x-desktop" depends=""&gt;</a:t>
            </a:r>
            <a:endParaRPr lang="en-US"/>
          </a:p>
          <a:p>
            <a:pPr marL="0" indent="0">
              <a:buNone/>
            </a:pPr>
            <a:r>
              <a:rPr lang="en-US"/>
              <a:t>        &lt;property name="desktop_macosx.targetType" value="desktop_macosx"/&gt;</a:t>
            </a:r>
            <a:endParaRPr lang="en-US"/>
          </a:p>
          <a:p>
            <a:pPr marL="0" indent="0">
              <a:buNone/>
            </a:pPr>
            <a:r>
              <a:rPr lang="en-US"/>
              <a:t>        &lt;codeNameOne</a:t>
            </a:r>
            <a:endParaRPr lang="en-US"/>
          </a:p>
          <a:p>
            <a:pPr marL="0" indent="0">
              <a:buNone/>
            </a:pPr>
            <a:r>
              <a:rPr lang="en-US"/>
              <a:t>                jarFile="${dist.jar}"</a:t>
            </a:r>
            <a:endParaRPr lang="en-US"/>
          </a:p>
          <a:p>
            <a:pPr marL="0" indent="0">
              <a:buNone/>
            </a:pPr>
            <a:r>
              <a:rPr lang="en-US"/>
              <a:t>                displayName="${codename1.displayName}"</a:t>
            </a:r>
            <a:endParaRPr lang="en-US"/>
          </a:p>
          <a:p>
            <a:pPr marL="0" indent="0">
              <a:buNone/>
            </a:pPr>
            <a:r>
              <a:rPr lang="en-US"/>
              <a:t>                packageName = "${codename1.packageName}"</a:t>
            </a:r>
            <a:endParaRPr lang="en-US"/>
          </a:p>
          <a:p>
            <a:pPr marL="0" indent="0">
              <a:buNone/>
            </a:pPr>
            <a:r>
              <a:rPr lang="en-US"/>
              <a:t>                mainClassName = "${codename1.mainName}"</a:t>
            </a:r>
            <a:endParaRPr lang="en-US"/>
          </a:p>
          <a:p>
            <a:pPr marL="0" indent="0">
              <a:buNone/>
            </a:pPr>
            <a:r>
              <a:rPr lang="en-US"/>
              <a:t>                version="${codename1.version}"</a:t>
            </a:r>
            <a:endParaRPr lang="en-US"/>
          </a:p>
          <a:p>
            <a:pPr marL="0" indent="0">
              <a:buNone/>
            </a:pPr>
            <a:r>
              <a:rPr lang="en-US"/>
              <a:t>                icon="${codename1.icon}"</a:t>
            </a:r>
            <a:endParaRPr lang="en-US"/>
          </a:p>
          <a:p>
            <a:pPr marL="0" indent="0">
              <a:buNone/>
            </a:pPr>
            <a:r>
              <a:rPr lang="en-US"/>
              <a:t>                vendor="${codename1.vendor}"</a:t>
            </a:r>
            <a:endParaRPr lang="en-US"/>
          </a:p>
          <a:p>
            <a:pPr marL="0" indent="0">
              <a:buNone/>
            </a:pPr>
            <a:r>
              <a:rPr lang="en-US"/>
              <a:t>                subtitle="${codename1.secondaryTitle}"</a:t>
            </a:r>
            <a:endParaRPr lang="en-US"/>
          </a:p>
          <a:p>
            <a:pPr marL="0" indent="0">
              <a:buNone/>
            </a:pPr>
            <a:r>
              <a:rPr lang="en-US"/>
              <a:t>                certificate="${codename1.desktop.mac.certificate}"</a:t>
            </a:r>
            <a:endParaRPr lang="en-US"/>
          </a:p>
          <a:p>
            <a:pPr marL="0" indent="0">
              <a:buNone/>
            </a:pPr>
            <a:r>
              <a:rPr lang="en-US"/>
              <a:t>                certPassword="${codename1.desktop.mac.certificatePassword}"</a:t>
            </a:r>
            <a:endParaRPr lang="en-US"/>
          </a:p>
          <a:p>
            <a:pPr marL="0" indent="0">
              <a:buNone/>
            </a:pPr>
            <a:r>
              <a:rPr lang="en-US"/>
              <a:t>                targetType="${desktop_macosx.targetType}"</a:t>
            </a:r>
            <a:endParaRPr lang="en-US"/>
          </a:p>
          <a:p>
            <a:pPr marL="0" indent="0">
              <a:buNone/>
            </a:pPr>
            <a:r>
              <a:rPr lang="en-US"/>
              <a:t>                automated="${automated}"</a:t>
            </a:r>
            <a:endParaRPr lang="en-US"/>
          </a:p>
          <a:p>
            <a:pPr marL="0" indent="0">
              <a:buNone/>
            </a:pPr>
            <a:r>
              <a:rPr lang="en-US"/>
              <a:t>        /&gt;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    &lt;/target&gt;</a:t>
            </a:r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655" y="624205"/>
            <a:ext cx="6981190" cy="6019165"/>
          </a:xfrm>
        </p:spPr>
        <p:txBody>
          <a:bodyPr>
            <a:normAutofit fontScale="65000"/>
          </a:bodyPr>
          <a:p>
            <a:pPr marL="0" indent="0">
              <a:buNone/>
            </a:pPr>
            <a:r>
              <a:rPr lang="en-US"/>
              <a:t>&lt;target name="windows-device" depends=""&gt;</a:t>
            </a:r>
            <a:endParaRPr lang="en-US"/>
          </a:p>
          <a:p>
            <a:pPr marL="0" indent="0">
              <a:buNone/>
            </a:pPr>
            <a:r>
              <a:rPr lang="en-US"/>
              <a:t>        &lt;codeNameOne</a:t>
            </a:r>
            <a:endParaRPr lang="en-US"/>
          </a:p>
          <a:p>
            <a:pPr marL="0" indent="0">
              <a:buNone/>
            </a:pPr>
            <a:r>
              <a:rPr lang="en-US"/>
              <a:t>                jarFile="${dist.jar}"</a:t>
            </a:r>
            <a:endParaRPr lang="en-US"/>
          </a:p>
          <a:p>
            <a:pPr marL="0" indent="0">
              <a:buNone/>
            </a:pPr>
            <a:r>
              <a:rPr lang="en-US"/>
              <a:t>                displayName="${codename1.displayName}"</a:t>
            </a:r>
            <a:endParaRPr lang="en-US"/>
          </a:p>
          <a:p>
            <a:pPr marL="0" indent="0">
              <a:buNone/>
            </a:pPr>
            <a:r>
              <a:rPr lang="en-US"/>
              <a:t>                packageName = "${codename1.packageName}"</a:t>
            </a:r>
            <a:endParaRPr lang="en-US"/>
          </a:p>
          <a:p>
            <a:pPr marL="0" indent="0">
              <a:buNone/>
            </a:pPr>
            <a:r>
              <a:rPr lang="en-US"/>
              <a:t>                mainClassName = "${codename1.mainName}"</a:t>
            </a:r>
            <a:endParaRPr lang="en-US"/>
          </a:p>
          <a:p>
            <a:pPr marL="0" indent="0">
              <a:buNone/>
            </a:pPr>
            <a:r>
              <a:rPr lang="en-US"/>
              <a:t>                version="${codename1.version}"</a:t>
            </a:r>
            <a:endParaRPr lang="en-US"/>
          </a:p>
          <a:p>
            <a:pPr marL="0" indent="0">
              <a:buNone/>
            </a:pPr>
            <a:r>
              <a:rPr lang="en-US"/>
              <a:t>                icon="${codename1.icon}"</a:t>
            </a:r>
            <a:endParaRPr lang="en-US"/>
          </a:p>
          <a:p>
            <a:pPr marL="0" indent="0">
              <a:buNone/>
            </a:pPr>
            <a:r>
              <a:rPr lang="en-US"/>
              <a:t>                vendor="${codename1.vendor}"</a:t>
            </a:r>
            <a:endParaRPr lang="en-US"/>
          </a:p>
          <a:p>
            <a:pPr marL="0" indent="0">
              <a:buNone/>
            </a:pPr>
            <a:r>
              <a:rPr lang="en-US"/>
              <a:t>                subtitle="${codename1.secondaryTitle}"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                certificate="${codename1.windows.certificate}"</a:t>
            </a:r>
            <a:endParaRPr lang="en-US"/>
          </a:p>
          <a:p>
            <a:pPr marL="0" indent="0">
              <a:buNone/>
            </a:pPr>
            <a:r>
              <a:rPr lang="en-US"/>
              <a:t>                certPassword="${codename1.windows.certificatePassword}"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                targetType="windows"</a:t>
            </a:r>
            <a:endParaRPr lang="en-US"/>
          </a:p>
          <a:p>
            <a:pPr marL="0" indent="0">
              <a:buNone/>
            </a:pPr>
            <a:r>
              <a:rPr lang="en-US"/>
              <a:t>                automated="${automated}"</a:t>
            </a:r>
            <a:endParaRPr lang="en-US"/>
          </a:p>
          <a:p>
            <a:pPr marL="0" indent="0">
              <a:buNone/>
            </a:pPr>
            <a:r>
              <a:rPr lang="en-US"/>
              <a:t>        /&gt;</a:t>
            </a:r>
            <a:endParaRPr lang="en-US"/>
          </a:p>
          <a:p>
            <a:pPr marL="0" indent="0">
              <a:buNone/>
            </a:pPr>
            <a:r>
              <a:rPr lang="en-US"/>
              <a:t>    &lt;/target&gt;</a:t>
            </a:r>
            <a:endParaRPr lang="en-US"/>
          </a:p>
          <a:p>
            <a:pPr marL="0" indent="0">
              <a:buNone/>
            </a:pPr>
            <a:r>
              <a:rPr lang="en-US"/>
              <a:t>&lt;/project&gt;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9577" y="624109"/>
            <a:ext cx="8735035" cy="5073305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Algerian" panose="04020705040A02060702" pitchFamily="82" charset="0"/>
              </a:rPr>
              <a:t>Introduction</a:t>
            </a:r>
            <a:br>
              <a:rPr lang="en-US" b="1" dirty="0" smtClean="0"/>
            </a:br>
            <a:br>
              <a:rPr lang="en-US" dirty="0"/>
            </a:br>
            <a:r>
              <a:rPr lang="en-US" sz="2700" b="1" dirty="0">
                <a:latin typeface="Algerian" panose="04020705040A02060702" pitchFamily="82" charset="0"/>
              </a:rPr>
              <a:t>Overview of Grub </a:t>
            </a:r>
            <a:r>
              <a:rPr lang="en-US" sz="2700" b="1" dirty="0" err="1">
                <a:latin typeface="Algerian" panose="04020705040A02060702" pitchFamily="82" charset="0"/>
              </a:rPr>
              <a:t>FSnacks</a:t>
            </a:r>
            <a:r>
              <a:rPr lang="en-US" sz="2700" dirty="0">
                <a:latin typeface="Algerian" panose="04020705040A02060702" pitchFamily="82" charset="0"/>
              </a:rPr>
              <a:t>: </a:t>
            </a:r>
            <a:r>
              <a:rPr lang="en-US" sz="2700" dirty="0" smtClean="0">
                <a:latin typeface="Algerian" panose="04020705040A02060702" pitchFamily="82" charset="0"/>
              </a:rPr>
              <a:t> </a:t>
            </a:r>
            <a:br>
              <a:rPr lang="en-US" sz="2700" dirty="0" smtClean="0">
                <a:latin typeface="Algerian" panose="04020705040A02060702" pitchFamily="82" charset="0"/>
              </a:rPr>
            </a:br>
            <a:br>
              <a:rPr lang="en-US" sz="2700" dirty="0" smtClean="0">
                <a:latin typeface="Algerian" panose="04020705040A02060702" pitchFamily="82" charset="0"/>
              </a:rPr>
            </a:br>
            <a:r>
              <a:rPr lang="en-US" sz="2700" dirty="0" smtClean="0">
                <a:latin typeface="Arial Narrow" panose="020B0606020202030204" pitchFamily="34" charset="0"/>
              </a:rPr>
              <a:t>A </a:t>
            </a:r>
            <a:r>
              <a:rPr lang="en-US" sz="2700" dirty="0">
                <a:latin typeface="Arial Narrow" panose="020B0606020202030204" pitchFamily="34" charset="0"/>
              </a:rPr>
              <a:t>modern food and snack delivery app that prioritizes user experience, offering seamless navigation, personalized recommendations, and reliable delivery</a:t>
            </a:r>
            <a:r>
              <a:rPr lang="en-US" sz="2700" dirty="0" smtClean="0">
                <a:latin typeface="Arial Narrow" panose="020B0606020202030204" pitchFamily="34" charset="0"/>
              </a:rPr>
              <a:t>.</a:t>
            </a:r>
            <a:br>
              <a:rPr lang="en-US" sz="2700" dirty="0" smtClean="0">
                <a:latin typeface="Arial Narrow" panose="020B0606020202030204" pitchFamily="34" charset="0"/>
              </a:rPr>
            </a:br>
            <a:br>
              <a:rPr lang="en-US" sz="2700" dirty="0">
                <a:latin typeface="Arial Narrow" panose="020B0606020202030204" pitchFamily="34" charset="0"/>
              </a:rPr>
            </a:br>
            <a:r>
              <a:rPr lang="en-US" sz="2700" b="1" dirty="0">
                <a:latin typeface="Algerian" panose="04020705040A02060702" pitchFamily="82" charset="0"/>
              </a:rPr>
              <a:t>Core Value</a:t>
            </a:r>
            <a:r>
              <a:rPr lang="en-US" sz="2700" dirty="0">
                <a:latin typeface="Algerian" panose="04020705040A02060702" pitchFamily="82" charset="0"/>
              </a:rPr>
              <a:t>: </a:t>
            </a:r>
            <a:br>
              <a:rPr lang="en-US" sz="2700" dirty="0" smtClean="0">
                <a:latin typeface="Algerian" panose="04020705040A02060702" pitchFamily="82" charset="0"/>
              </a:rPr>
            </a:br>
            <a:br>
              <a:rPr lang="en-US" sz="2700" dirty="0" smtClean="0">
                <a:latin typeface="Algerian" panose="04020705040A02060702" pitchFamily="82" charset="0"/>
              </a:rPr>
            </a:br>
            <a:r>
              <a:rPr lang="en-US" sz="2700" dirty="0">
                <a:latin typeface="Algerian" panose="04020705040A02060702" pitchFamily="82" charset="0"/>
              </a:rPr>
              <a:t> </a:t>
            </a:r>
            <a:r>
              <a:rPr lang="en-US" sz="2700" dirty="0" smtClean="0">
                <a:latin typeface="Algerian" panose="04020705040A02060702" pitchFamily="82" charset="0"/>
              </a:rPr>
              <a:t>   </a:t>
            </a:r>
            <a:r>
              <a:rPr lang="en-US" sz="2700" dirty="0" smtClean="0">
                <a:latin typeface="Arial Narrow" panose="020B0606020202030204" pitchFamily="34" charset="0"/>
              </a:rPr>
              <a:t>Quick</a:t>
            </a:r>
            <a:r>
              <a:rPr lang="en-US" sz="2700" dirty="0">
                <a:latin typeface="Arial Narrow" panose="020B0606020202030204" pitchFamily="34" charset="0"/>
              </a:rPr>
              <a:t>, user-friendly access to a wide range of food and snack options, fully customizable and optimized for both Android and iOS.</a:t>
            </a:r>
            <a:br>
              <a:rPr lang="en-US" sz="2700" dirty="0">
                <a:latin typeface="Arial Narrow" panose="020B0606020202030204" pitchFamily="34" charset="0"/>
              </a:rPr>
            </a:br>
            <a:endParaRPr lang="en-IN" sz="2700" dirty="0">
              <a:latin typeface="Arial Narrow" panose="020B0606020202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5754441" y="5407269"/>
            <a:ext cx="5323866" cy="5539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2530" y="720090"/>
            <a:ext cx="4333875" cy="668020"/>
          </a:xfrm>
        </p:spPr>
        <p:txBody>
          <a:bodyPr/>
          <a:p>
            <a:r>
              <a:rPr lang="en-IN" altLang="en-US">
                <a:latin typeface="Algerian" panose="04020705040A02060702" pitchFamily="82" charset="0"/>
                <a:cs typeface="Algerian" panose="04020705040A02060702" pitchFamily="82" charset="0"/>
              </a:rPr>
              <a:t>output :</a:t>
            </a:r>
            <a:endParaRPr lang="en-IN" altLang="en-US">
              <a:latin typeface="Algerian" panose="04020705040A02060702" pitchFamily="82" charset="0"/>
              <a:cs typeface="Algerian" panose="04020705040A02060702" pitchFamily="82" charset="0"/>
            </a:endParaRPr>
          </a:p>
        </p:txBody>
      </p:sp>
      <p:pic>
        <p:nvPicPr>
          <p:cNvPr id="4" name="Content Placeholder 3" descr="naan muthalva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6945" y="1684020"/>
            <a:ext cx="7737475" cy="435292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pic>
        <p:nvPicPr>
          <p:cNvPr id="4" name="Content Placeholder 3" descr="profil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16735" y="1533525"/>
            <a:ext cx="8387715" cy="471805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1495" y="624205"/>
            <a:ext cx="3912235" cy="925830"/>
          </a:xfrm>
        </p:spPr>
        <p:txBody>
          <a:bodyPr/>
          <a:p>
            <a:r>
              <a:rPr lang="en-IN" altLang="en-US">
                <a:latin typeface="Algerian" panose="04020705040A02060702" pitchFamily="82" charset="0"/>
                <a:cs typeface="Algerian" panose="04020705040A02060702" pitchFamily="82" charset="0"/>
              </a:rPr>
              <a:t>Demo video</a:t>
            </a:r>
            <a:endParaRPr lang="en-IN" altLang="en-US">
              <a:latin typeface="Algerian" panose="04020705040A02060702" pitchFamily="82" charset="0"/>
              <a:cs typeface="Algerian" panose="04020705040A02060702" pitchFamily="82" charset="0"/>
            </a:endParaRPr>
          </a:p>
        </p:txBody>
      </p:sp>
      <p:pic>
        <p:nvPicPr>
          <p:cNvPr id="5" name="Video2 (online-video-cutter.com)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020445" y="1389380"/>
            <a:ext cx="10365105" cy="4749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1019" y="1248364"/>
            <a:ext cx="9710981" cy="5029344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Algerian" panose="04020705040A02060702" pitchFamily="82" charset="0"/>
              </a:rPr>
              <a:t>Conclusion</a:t>
            </a:r>
            <a:br>
              <a:rPr lang="en-US" b="1" dirty="0" smtClean="0">
                <a:latin typeface="Algerian" panose="04020705040A02060702" pitchFamily="82" charset="0"/>
              </a:rPr>
            </a:br>
            <a:br>
              <a:rPr lang="en-US" sz="2700" dirty="0">
                <a:latin typeface="Arial Narrow" panose="020B0606020202030204" pitchFamily="34" charset="0"/>
              </a:rPr>
            </a:br>
            <a:r>
              <a:rPr lang="en-US" sz="2700" b="1" dirty="0">
                <a:latin typeface="Algerian" panose="04020705040A02060702" pitchFamily="82" charset="0"/>
              </a:rPr>
              <a:t>Summing Up Grub </a:t>
            </a:r>
            <a:r>
              <a:rPr lang="en-US" sz="2700" b="1" dirty="0" err="1">
                <a:latin typeface="Algerian" panose="04020705040A02060702" pitchFamily="82" charset="0"/>
              </a:rPr>
              <a:t>FSnacks</a:t>
            </a:r>
            <a:r>
              <a:rPr lang="en-US" sz="2700" dirty="0">
                <a:latin typeface="Arial Narrow" panose="020B0606020202030204" pitchFamily="34" charset="0"/>
              </a:rPr>
              <a:t>: </a:t>
            </a:r>
            <a:br>
              <a:rPr lang="en-US" sz="2700" dirty="0" smtClean="0">
                <a:latin typeface="Arial Narrow" panose="020B0606020202030204" pitchFamily="34" charset="0"/>
              </a:rPr>
            </a:br>
            <a:br>
              <a:rPr lang="en-US" sz="2700" dirty="0">
                <a:latin typeface="Arial Narrow" panose="020B0606020202030204" pitchFamily="34" charset="0"/>
              </a:rPr>
            </a:br>
            <a:r>
              <a:rPr lang="en-US" sz="2700" dirty="0" smtClean="0">
                <a:latin typeface="Arial Narrow" panose="020B0606020202030204" pitchFamily="34" charset="0"/>
              </a:rPr>
              <a:t>    Highlight </a:t>
            </a:r>
            <a:r>
              <a:rPr lang="en-US" sz="2700" dirty="0">
                <a:latin typeface="Arial Narrow" panose="020B0606020202030204" pitchFamily="34" charset="0"/>
              </a:rPr>
              <a:t>the key benefits, including a seamless user experience, real-time tracking, and the customization options</a:t>
            </a:r>
            <a:r>
              <a:rPr lang="en-US" sz="2700" dirty="0" smtClean="0">
                <a:latin typeface="Arial Narrow" panose="020B0606020202030204" pitchFamily="34" charset="0"/>
              </a:rPr>
              <a:t>.</a:t>
            </a:r>
            <a:br>
              <a:rPr lang="en-US" sz="2700" dirty="0" smtClean="0">
                <a:latin typeface="Arial Narrow" panose="020B0606020202030204" pitchFamily="34" charset="0"/>
              </a:rPr>
            </a:br>
            <a:br>
              <a:rPr lang="en-US" sz="2700" dirty="0">
                <a:latin typeface="Arial Narrow" panose="020B0606020202030204" pitchFamily="34" charset="0"/>
              </a:rPr>
            </a:br>
            <a:r>
              <a:rPr lang="en-US" sz="2700" b="1" dirty="0">
                <a:latin typeface="Algerian" panose="04020705040A02060702" pitchFamily="82" charset="0"/>
              </a:rPr>
              <a:t>Call to Action</a:t>
            </a:r>
            <a:r>
              <a:rPr lang="en-US" sz="2700" dirty="0">
                <a:latin typeface="Algerian" panose="04020705040A02060702" pitchFamily="82" charset="0"/>
              </a:rPr>
              <a:t>: </a:t>
            </a:r>
            <a:br>
              <a:rPr lang="en-US" sz="2700" dirty="0" smtClean="0">
                <a:latin typeface="Algerian" panose="04020705040A02060702" pitchFamily="82" charset="0"/>
              </a:rPr>
            </a:br>
            <a:br>
              <a:rPr lang="en-US" sz="2700" dirty="0">
                <a:latin typeface="Algerian" panose="04020705040A02060702" pitchFamily="82" charset="0"/>
              </a:rPr>
            </a:br>
            <a:r>
              <a:rPr lang="en-US" sz="2700" dirty="0" smtClean="0">
                <a:latin typeface="Algerian" panose="04020705040A02060702" pitchFamily="82" charset="0"/>
              </a:rPr>
              <a:t>   </a:t>
            </a:r>
            <a:r>
              <a:rPr lang="en-US" sz="2700" dirty="0" smtClean="0">
                <a:latin typeface="Arial Narrow" panose="020B0606020202030204" pitchFamily="34" charset="0"/>
              </a:rPr>
              <a:t>Encourage </a:t>
            </a:r>
            <a:r>
              <a:rPr lang="en-US" sz="2700" dirty="0">
                <a:latin typeface="Arial Narrow" panose="020B0606020202030204" pitchFamily="34" charset="0"/>
              </a:rPr>
              <a:t>users or stakeholders to explore how Grub </a:t>
            </a:r>
            <a:r>
              <a:rPr lang="en-US" sz="2700" dirty="0" err="1">
                <a:latin typeface="Arial Narrow" panose="020B0606020202030204" pitchFamily="34" charset="0"/>
              </a:rPr>
              <a:t>FSnacks</a:t>
            </a:r>
            <a:r>
              <a:rPr lang="en-US" sz="2700" dirty="0">
                <a:latin typeface="Arial Narrow" panose="020B0606020202030204" pitchFamily="34" charset="0"/>
              </a:rPr>
              <a:t> can make food and snack delivery more efficient and enjoyable.</a:t>
            </a:r>
            <a:br>
              <a:rPr lang="en-US" sz="2700" dirty="0">
                <a:latin typeface="Arial Narrow" panose="020B0606020202030204" pitchFamily="34" charset="0"/>
              </a:rPr>
            </a:br>
            <a:br>
              <a:rPr lang="en-US" sz="2700" dirty="0" smtClean="0">
                <a:latin typeface="Arial Narrow" panose="020B0606020202030204" pitchFamily="34" charset="0"/>
              </a:rPr>
            </a:br>
            <a:br>
              <a:rPr lang="en-US" dirty="0"/>
            </a:br>
            <a:br>
              <a:rPr lang="en-US" dirty="0" smtClean="0"/>
            </a:br>
            <a:br>
              <a:rPr lang="en-US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V="1">
            <a:off x="3182815" y="5093537"/>
            <a:ext cx="6567854" cy="137885"/>
          </a:xfrm>
        </p:spPr>
        <p:txBody>
          <a:bodyPr>
            <a:normAutofit fontScale="25000" lnSpcReduction="20000"/>
          </a:bodyPr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5092" y="624109"/>
            <a:ext cx="6809520" cy="6058045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Algerian" panose="04020705040A02060702" pitchFamily="82" charset="0"/>
              </a:rPr>
              <a:t>Light/Dark </a:t>
            </a:r>
            <a:r>
              <a:rPr lang="en-IN" sz="3200" b="1" dirty="0" smtClean="0">
                <a:latin typeface="Algerian" panose="04020705040A02060702" pitchFamily="82" charset="0"/>
              </a:rPr>
              <a:t>Mode</a:t>
            </a:r>
            <a:br>
              <a:rPr lang="en-IN" sz="2700" b="1" dirty="0" smtClean="0">
                <a:latin typeface="Algerian" panose="04020705040A02060702" pitchFamily="82" charset="0"/>
              </a:rPr>
            </a:br>
            <a:br>
              <a:rPr lang="en-IN" sz="2700" dirty="0">
                <a:latin typeface="Algerian" panose="04020705040A02060702" pitchFamily="82" charset="0"/>
              </a:rPr>
            </a:br>
            <a:r>
              <a:rPr lang="en-IN" sz="2700" dirty="0" smtClean="0">
                <a:latin typeface="Algerian" panose="04020705040A02060702" pitchFamily="82" charset="0"/>
              </a:rPr>
              <a:t>  </a:t>
            </a:r>
            <a:r>
              <a:rPr lang="en-IN" sz="2400" b="1" dirty="0" smtClean="0">
                <a:latin typeface="Algerian" panose="04020705040A02060702" pitchFamily="82" charset="0"/>
              </a:rPr>
              <a:t>Feature </a:t>
            </a:r>
            <a:r>
              <a:rPr lang="en-IN" sz="2400" b="1" dirty="0">
                <a:latin typeface="Algerian" panose="04020705040A02060702" pitchFamily="82" charset="0"/>
              </a:rPr>
              <a:t>Description</a:t>
            </a:r>
            <a:r>
              <a:rPr lang="en-IN" sz="2400" dirty="0">
                <a:latin typeface="Arial Narrow" panose="020B0606020202030204" pitchFamily="34" charset="0"/>
              </a:rPr>
              <a:t>: </a:t>
            </a:r>
            <a:r>
              <a:rPr lang="en-IN" sz="2400" dirty="0" smtClean="0">
                <a:latin typeface="Arial Narrow" panose="020B0606020202030204" pitchFamily="34" charset="0"/>
              </a:rPr>
              <a:t> </a:t>
            </a:r>
            <a:br>
              <a:rPr lang="en-IN" sz="2700" dirty="0" smtClean="0">
                <a:latin typeface="Arial Narrow" panose="020B0606020202030204" pitchFamily="34" charset="0"/>
              </a:rPr>
            </a:br>
            <a:r>
              <a:rPr lang="en-IN" sz="2700" dirty="0">
                <a:latin typeface="Arial Narrow" panose="020B0606020202030204" pitchFamily="34" charset="0"/>
              </a:rPr>
              <a:t> </a:t>
            </a:r>
            <a:r>
              <a:rPr lang="en-IN" sz="2700" dirty="0" smtClean="0">
                <a:latin typeface="Arial Narrow" panose="020B0606020202030204" pitchFamily="34" charset="0"/>
              </a:rPr>
              <a:t>   </a:t>
            </a:r>
            <a:r>
              <a:rPr lang="en-IN" sz="2400" dirty="0" smtClean="0">
                <a:latin typeface="Arial Narrow" panose="020B0606020202030204" pitchFamily="34" charset="0"/>
              </a:rPr>
              <a:t>Supports </a:t>
            </a:r>
            <a:r>
              <a:rPr lang="en-IN" sz="2400" dirty="0">
                <a:latin typeface="Arial Narrow" panose="020B0606020202030204" pitchFamily="34" charset="0"/>
              </a:rPr>
              <a:t>both light and dark modes to enhance readability and user comfort based on device settings or user </a:t>
            </a:r>
            <a:r>
              <a:rPr lang="en-IN" sz="2700" dirty="0">
                <a:latin typeface="Arial Narrow" panose="020B0606020202030204" pitchFamily="34" charset="0"/>
              </a:rPr>
              <a:t>preferences</a:t>
            </a:r>
            <a:r>
              <a:rPr lang="en-IN" sz="2700" dirty="0" smtClean="0">
                <a:latin typeface="Arial Narrow" panose="020B0606020202030204" pitchFamily="34" charset="0"/>
              </a:rPr>
              <a:t>.</a:t>
            </a:r>
            <a:br>
              <a:rPr lang="en-IN" sz="2700" dirty="0" smtClean="0">
                <a:latin typeface="Arial Narrow" panose="020B0606020202030204" pitchFamily="34" charset="0"/>
              </a:rPr>
            </a:br>
            <a:br>
              <a:rPr lang="en-IN" sz="2400" dirty="0">
                <a:latin typeface="Arial Narrow" panose="020B0606020202030204" pitchFamily="34" charset="0"/>
              </a:rPr>
            </a:br>
            <a:r>
              <a:rPr lang="en-IN" sz="2400" b="1" dirty="0">
                <a:latin typeface="Algerian" panose="04020705040A02060702" pitchFamily="82" charset="0"/>
              </a:rPr>
              <a:t>User Benefit</a:t>
            </a:r>
            <a:r>
              <a:rPr lang="en-IN" sz="2400" dirty="0" smtClean="0">
                <a:latin typeface="Arial Narrow" panose="020B0606020202030204" pitchFamily="34" charset="0"/>
              </a:rPr>
              <a:t>:   </a:t>
            </a:r>
            <a:br>
              <a:rPr lang="en-IN" sz="2700" dirty="0" smtClean="0">
                <a:latin typeface="Arial Narrow" panose="020B0606020202030204" pitchFamily="34" charset="0"/>
              </a:rPr>
            </a:br>
            <a:r>
              <a:rPr lang="en-IN" sz="2700" dirty="0">
                <a:latin typeface="Arial Narrow" panose="020B0606020202030204" pitchFamily="34" charset="0"/>
              </a:rPr>
              <a:t> </a:t>
            </a:r>
            <a:r>
              <a:rPr lang="en-IN" sz="2700" dirty="0" smtClean="0">
                <a:latin typeface="Arial Narrow" panose="020B0606020202030204" pitchFamily="34" charset="0"/>
              </a:rPr>
              <a:t>      </a:t>
            </a:r>
            <a:r>
              <a:rPr lang="en-IN" sz="2400" dirty="0" smtClean="0">
                <a:latin typeface="Arial Narrow" panose="020B0606020202030204" pitchFamily="34" charset="0"/>
              </a:rPr>
              <a:t>Allows </a:t>
            </a:r>
            <a:r>
              <a:rPr lang="en-IN" sz="2400" dirty="0">
                <a:latin typeface="Arial Narrow" panose="020B0606020202030204" pitchFamily="34" charset="0"/>
              </a:rPr>
              <a:t>for a visually comfortable experience in different lighting environments, improving usability and aesthetic appeal.</a:t>
            </a:r>
            <a:br>
              <a:rPr lang="en-IN" sz="2400" dirty="0">
                <a:latin typeface="Arial Narrow" panose="020B0606020202030204" pitchFamily="34" charset="0"/>
              </a:rPr>
            </a:br>
            <a:endParaRPr lang="en-IN" sz="2400" dirty="0">
              <a:latin typeface="Arial Narrow" panose="020B0606020202030204" pitchFamily="34" charset="0"/>
            </a:endParaRPr>
          </a:p>
        </p:txBody>
      </p:sp>
      <p:pic>
        <p:nvPicPr>
          <p:cNvPr id="1026" name="Picture 2" descr="https://camo.githubusercontent.com/9119f5626abf6de1410b6e127eacd93617828b6df7bd439d31f626bee8ccfce9/68747470733a2f2f7777772e636f64656e616d656f6e652e636f6d2f77702d636f6e74656e742f75706c6f6164732f323032312f30382f477275624875622d312d57656c636f6d652e706e673f7261773d74727565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011" y="720968"/>
            <a:ext cx="2826936" cy="556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4562" y="1186962"/>
            <a:ext cx="6998676" cy="465113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lgerian" panose="04020705040A02060702" pitchFamily="82" charset="0"/>
              </a:rPr>
              <a:t>Register &amp; </a:t>
            </a:r>
            <a:r>
              <a:rPr lang="en-US" b="1" dirty="0" smtClean="0">
                <a:latin typeface="Algerian" panose="04020705040A02060702" pitchFamily="82" charset="0"/>
              </a:rPr>
              <a:t>Sign-In</a:t>
            </a:r>
            <a:br>
              <a:rPr lang="en-US" sz="3100" b="1" dirty="0" smtClean="0">
                <a:latin typeface="Algerian" panose="04020705040A02060702" pitchFamily="82" charset="0"/>
              </a:rPr>
            </a:br>
            <a:br>
              <a:rPr lang="en-US" sz="2700" dirty="0">
                <a:latin typeface="Algerian" panose="04020705040A02060702" pitchFamily="82" charset="0"/>
              </a:rPr>
            </a:br>
            <a:r>
              <a:rPr lang="en-US" sz="2700" b="1" dirty="0">
                <a:latin typeface="Algerian" panose="04020705040A02060702" pitchFamily="82" charset="0"/>
              </a:rPr>
              <a:t>User Registration and Authentication</a:t>
            </a:r>
            <a:r>
              <a:rPr lang="en-US" sz="2700" dirty="0">
                <a:latin typeface="Algerian" panose="04020705040A02060702" pitchFamily="82" charset="0"/>
              </a:rPr>
              <a:t>: </a:t>
            </a:r>
            <a:br>
              <a:rPr lang="en-US" sz="2700" dirty="0" smtClean="0">
                <a:latin typeface="Algerian" panose="04020705040A02060702" pitchFamily="82" charset="0"/>
              </a:rPr>
            </a:br>
            <a:br>
              <a:rPr lang="en-US" sz="2700" dirty="0" smtClean="0">
                <a:latin typeface="Algerian" panose="04020705040A02060702" pitchFamily="82" charset="0"/>
              </a:rPr>
            </a:br>
            <a:r>
              <a:rPr lang="en-US" sz="2700" dirty="0">
                <a:latin typeface="Algerian" panose="04020705040A02060702" pitchFamily="82" charset="0"/>
              </a:rPr>
              <a:t> </a:t>
            </a:r>
            <a:r>
              <a:rPr lang="en-US" sz="2700" dirty="0" smtClean="0">
                <a:latin typeface="Algerian" panose="04020705040A02060702" pitchFamily="82" charset="0"/>
              </a:rPr>
              <a:t>  </a:t>
            </a:r>
            <a:r>
              <a:rPr lang="en-US" sz="2700" dirty="0" smtClean="0">
                <a:latin typeface="Arial Narrow" panose="020B0606020202030204" pitchFamily="34" charset="0"/>
              </a:rPr>
              <a:t>Secure </a:t>
            </a:r>
            <a:r>
              <a:rPr lang="en-US" sz="2700" dirty="0">
                <a:latin typeface="Arial Narrow" panose="020B0606020202030204" pitchFamily="34" charset="0"/>
              </a:rPr>
              <a:t>and easy registration and sign-in options, including email, phone number, and social media integration</a:t>
            </a:r>
            <a:r>
              <a:rPr lang="en-US" sz="2700" dirty="0" smtClean="0">
                <a:latin typeface="Arial Narrow" panose="020B0606020202030204" pitchFamily="34" charset="0"/>
              </a:rPr>
              <a:t>.</a:t>
            </a:r>
            <a:br>
              <a:rPr lang="en-US" sz="2700" dirty="0" smtClean="0">
                <a:latin typeface="Arial Narrow" panose="020B0606020202030204" pitchFamily="34" charset="0"/>
              </a:rPr>
            </a:br>
            <a:br>
              <a:rPr lang="en-US" sz="2700" dirty="0">
                <a:latin typeface="Arial Narrow" panose="020B0606020202030204" pitchFamily="34" charset="0"/>
              </a:rPr>
            </a:br>
            <a:r>
              <a:rPr lang="en-US" sz="2700" b="1" dirty="0">
                <a:latin typeface="Algerian" panose="04020705040A02060702" pitchFamily="82" charset="0"/>
              </a:rPr>
              <a:t>User Benefit</a:t>
            </a:r>
            <a:r>
              <a:rPr lang="en-US" sz="2700" dirty="0">
                <a:latin typeface="Algerian" panose="04020705040A02060702" pitchFamily="82" charset="0"/>
              </a:rPr>
              <a:t>: </a:t>
            </a:r>
            <a:br>
              <a:rPr lang="en-US" sz="2700" dirty="0" smtClean="0">
                <a:latin typeface="Algerian" panose="04020705040A02060702" pitchFamily="82" charset="0"/>
              </a:rPr>
            </a:br>
            <a:br>
              <a:rPr lang="en-US" sz="2700" dirty="0" smtClean="0">
                <a:latin typeface="Algerian" panose="04020705040A02060702" pitchFamily="82" charset="0"/>
              </a:rPr>
            </a:br>
            <a:r>
              <a:rPr lang="en-US" sz="2700" dirty="0">
                <a:latin typeface="Algerian" panose="04020705040A02060702" pitchFamily="82" charset="0"/>
              </a:rPr>
              <a:t> </a:t>
            </a:r>
            <a:r>
              <a:rPr lang="en-US" sz="2700" dirty="0" smtClean="0">
                <a:latin typeface="Algerian" panose="04020705040A02060702" pitchFamily="82" charset="0"/>
              </a:rPr>
              <a:t>  </a:t>
            </a:r>
            <a:r>
              <a:rPr lang="en-US" sz="2700" dirty="0" smtClean="0">
                <a:latin typeface="Arial Narrow" panose="020B0606020202030204" pitchFamily="34" charset="0"/>
              </a:rPr>
              <a:t>Provides </a:t>
            </a:r>
            <a:r>
              <a:rPr lang="en-US" sz="2700" dirty="0">
                <a:latin typeface="Arial Narrow" panose="020B0606020202030204" pitchFamily="34" charset="0"/>
              </a:rPr>
              <a:t>a seamless, secure login experience to access personalized features and order history.</a:t>
            </a:r>
            <a:br>
              <a:rPr lang="en-US" sz="2700" dirty="0"/>
            </a:br>
            <a:endParaRPr lang="en-IN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3730" y="5688622"/>
            <a:ext cx="8910881" cy="222599"/>
          </a:xfrm>
        </p:spPr>
        <p:txBody>
          <a:bodyPr>
            <a:normAutofit fontScale="55000" lnSpcReduction="20000"/>
          </a:bodyPr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</p:txBody>
      </p:sp>
      <p:pic>
        <p:nvPicPr>
          <p:cNvPr id="3074" name="Picture 2" descr="https://camo.githubusercontent.com/d39c57b9cd53678c5364ef765f10fb5618fe7b80a2ee92be4bc8823ca1815ba9/68747470733a2f2f7777772e636f64656e616d656f6e652e636f6d2f77702d636f6e74656e742f75706c6f6164732f323032312f30382f477275624875622d322d5369676e2d496e2e706e673f7261773d74727565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1746" y="931985"/>
            <a:ext cx="2908440" cy="5725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132" y="1335990"/>
            <a:ext cx="8313004" cy="4651275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latin typeface="Algerian" panose="04020705040A02060702" pitchFamily="82" charset="0"/>
              </a:rPr>
              <a:t>Onboarding </a:t>
            </a:r>
            <a:r>
              <a:rPr lang="en-US" sz="4400" b="1" dirty="0" smtClean="0">
                <a:latin typeface="Algerian" panose="04020705040A02060702" pitchFamily="82" charset="0"/>
              </a:rPr>
              <a:t>Screens</a:t>
            </a:r>
            <a:br>
              <a:rPr lang="en-US" sz="4400" b="1" dirty="0" smtClean="0">
                <a:latin typeface="Algerian" panose="04020705040A02060702" pitchFamily="82" charset="0"/>
              </a:rPr>
            </a:br>
            <a:br>
              <a:rPr lang="en-US" sz="4400" dirty="0">
                <a:latin typeface="Algerian" panose="04020705040A02060702" pitchFamily="82" charset="0"/>
              </a:rPr>
            </a:br>
            <a:r>
              <a:rPr lang="en-US" sz="2700" b="1" dirty="0"/>
              <a:t>  </a:t>
            </a:r>
            <a:r>
              <a:rPr lang="en-US" sz="2700" b="1" dirty="0">
                <a:latin typeface="Algerian" panose="04020705040A02060702" pitchFamily="82" charset="0"/>
              </a:rPr>
              <a:t>Guided Onboarding</a:t>
            </a:r>
            <a:r>
              <a:rPr lang="en-US" sz="2700" dirty="0">
                <a:latin typeface="Algerian" panose="04020705040A02060702" pitchFamily="82" charset="0"/>
              </a:rPr>
              <a:t>: </a:t>
            </a:r>
            <a:br>
              <a:rPr lang="en-US" dirty="0">
                <a:latin typeface="Algerian" panose="04020705040A02060702" pitchFamily="82" charset="0"/>
              </a:rPr>
            </a:br>
            <a:r>
              <a:rPr lang="en-US" dirty="0">
                <a:latin typeface="Algerian" panose="04020705040A02060702" pitchFamily="82" charset="0"/>
              </a:rPr>
              <a:t>        </a:t>
            </a:r>
            <a:r>
              <a:rPr lang="en-US" dirty="0" smtClean="0">
                <a:latin typeface="Algerian" panose="04020705040A02060702" pitchFamily="82" charset="0"/>
              </a:rPr>
              <a:t>   </a:t>
            </a:r>
            <a:r>
              <a:rPr lang="en-US" sz="2700" dirty="0" smtClean="0">
                <a:latin typeface="Arial Narrow" panose="020B0606020202030204" pitchFamily="34" charset="0"/>
              </a:rPr>
              <a:t>Simple </a:t>
            </a:r>
            <a:r>
              <a:rPr lang="en-US" sz="2700" dirty="0">
                <a:latin typeface="Arial Narrow" panose="020B0606020202030204" pitchFamily="34" charset="0"/>
              </a:rPr>
              <a:t>and interactive onboarding screens to introduce users to key features and navigation</a:t>
            </a:r>
            <a:r>
              <a:rPr lang="en-US" sz="2700" dirty="0" smtClean="0">
                <a:latin typeface="Arial Narrow" panose="020B0606020202030204" pitchFamily="34" charset="0"/>
              </a:rPr>
              <a:t>.</a:t>
            </a:r>
            <a:br>
              <a:rPr lang="en-US" sz="2700" dirty="0" smtClean="0">
                <a:latin typeface="Arial Narrow" panose="020B0606020202030204" pitchFamily="34" charset="0"/>
              </a:rPr>
            </a:br>
            <a:br>
              <a:rPr lang="en-US" sz="2700" dirty="0">
                <a:latin typeface="Arial Narrow" panose="020B0606020202030204" pitchFamily="34" charset="0"/>
              </a:rPr>
            </a:br>
            <a:r>
              <a:rPr lang="en-US" sz="2700" b="1" dirty="0">
                <a:latin typeface="Algerian" panose="04020705040A02060702" pitchFamily="82" charset="0"/>
              </a:rPr>
              <a:t>User Benefit</a:t>
            </a:r>
            <a:r>
              <a:rPr lang="en-US" sz="2700" dirty="0">
                <a:latin typeface="Algerian" panose="04020705040A02060702" pitchFamily="82" charset="0"/>
              </a:rPr>
              <a:t>: </a:t>
            </a:r>
            <a:br>
              <a:rPr lang="en-US" sz="2700" dirty="0" smtClean="0">
                <a:latin typeface="Algerian" panose="04020705040A02060702" pitchFamily="82" charset="0"/>
              </a:rPr>
            </a:br>
            <a:r>
              <a:rPr lang="en-US" sz="2700" dirty="0" smtClean="0">
                <a:latin typeface="Algerian" panose="04020705040A02060702" pitchFamily="82" charset="0"/>
              </a:rPr>
              <a:t>           </a:t>
            </a:r>
            <a:r>
              <a:rPr lang="en-US" sz="2700" dirty="0">
                <a:latin typeface="Algerian" panose="04020705040A02060702" pitchFamily="82" charset="0"/>
              </a:rPr>
              <a:t> </a:t>
            </a:r>
            <a:r>
              <a:rPr lang="en-US" sz="2700" dirty="0" smtClean="0">
                <a:latin typeface="Algerian" panose="04020705040A02060702" pitchFamily="82" charset="0"/>
              </a:rPr>
              <a:t>  </a:t>
            </a:r>
            <a:r>
              <a:rPr lang="en-US" sz="2700" dirty="0" smtClean="0">
                <a:latin typeface="Arial Narrow" panose="020B0606020202030204" pitchFamily="34" charset="0"/>
              </a:rPr>
              <a:t>Helps </a:t>
            </a:r>
            <a:r>
              <a:rPr lang="en-US" sz="2700" dirty="0">
                <a:latin typeface="Arial Narrow" panose="020B0606020202030204" pitchFamily="34" charset="0"/>
              </a:rPr>
              <a:t>users get acquainted with the app's functionalities quickly, setting them up for a smooth experience from the start.</a:t>
            </a:r>
            <a:br>
              <a:rPr lang="en-US" sz="2700" dirty="0">
                <a:latin typeface="Arial Narrow" panose="020B0606020202030204" pitchFamily="34" charset="0"/>
              </a:rPr>
            </a:br>
            <a:br>
              <a:rPr lang="en-IN" dirty="0"/>
            </a:br>
            <a:br>
              <a:rPr lang="en-IN" dirty="0" smtClean="0"/>
            </a:br>
            <a:br>
              <a:rPr lang="en-IN" dirty="0"/>
            </a:br>
            <a:br>
              <a:rPr lang="en-IN" dirty="0" smtClean="0"/>
            </a:b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V="1">
            <a:off x="4404946" y="4722722"/>
            <a:ext cx="4428636" cy="359232"/>
          </a:xfrm>
        </p:spPr>
        <p:txBody>
          <a:bodyPr>
            <a:normAutofit lnSpcReduction="10000"/>
          </a:bodyPr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2050" name="Picture 2" descr="https://camo.githubusercontent.com/65527cb0cdbc7c4d404ae56fc6a79387b5a4a8dfdedd58ac99fa26445a51b37d/68747470733a2f2f7777772e636f64656e616d656f6e652e636f6d2f77702d636f6e74656e742f75706c6f6164732f323032312f30382f477275624875622d332d4f6e626f617264696e672e706e673f7261773d74727565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3904" y="961288"/>
            <a:ext cx="2646812" cy="521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4754" y="1264555"/>
            <a:ext cx="7294685" cy="445769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lgerian" panose="04020705040A02060702" pitchFamily="82" charset="0"/>
              </a:rPr>
              <a:t>Location </a:t>
            </a:r>
            <a:r>
              <a:rPr lang="en-US" b="1" dirty="0" smtClean="0">
                <a:latin typeface="Algerian" panose="04020705040A02060702" pitchFamily="82" charset="0"/>
              </a:rPr>
              <a:t>Services</a:t>
            </a:r>
            <a:br>
              <a:rPr lang="en-US" sz="2400" b="1" dirty="0" smtClean="0">
                <a:latin typeface="Algerian" panose="04020705040A02060702" pitchFamily="82" charset="0"/>
              </a:rPr>
            </a:br>
            <a:br>
              <a:rPr lang="en-US" sz="2400" dirty="0"/>
            </a:br>
            <a:r>
              <a:rPr lang="en-US" sz="2400" b="1" dirty="0">
                <a:latin typeface="Algerian" panose="04020705040A02060702" pitchFamily="82" charset="0"/>
              </a:rPr>
              <a:t>Location Tracking and Selection</a:t>
            </a:r>
            <a:r>
              <a:rPr lang="en-US" sz="2400" dirty="0">
                <a:latin typeface="Algerian" panose="04020705040A02060702" pitchFamily="82" charset="0"/>
              </a:rPr>
              <a:t>: 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rial Narrow" panose="020B0606020202030204" pitchFamily="34" charset="0"/>
              </a:rPr>
              <a:t>Automatically </a:t>
            </a:r>
            <a:r>
              <a:rPr lang="en-US" sz="2400" dirty="0">
                <a:latin typeface="Arial Narrow" panose="020B0606020202030204" pitchFamily="34" charset="0"/>
              </a:rPr>
              <a:t>detects user location or allows manual entry to find nearby restaurants</a:t>
            </a:r>
            <a:r>
              <a:rPr lang="en-US" sz="2400" dirty="0" smtClean="0">
                <a:latin typeface="Arial Narrow" panose="020B0606020202030204" pitchFamily="34" charset="0"/>
              </a:rPr>
              <a:t>.</a:t>
            </a:r>
            <a:br>
              <a:rPr lang="en-US" sz="2400" dirty="0" smtClean="0">
                <a:latin typeface="Arial Narrow" panose="020B0606020202030204" pitchFamily="34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User Benefit</a:t>
            </a:r>
            <a:r>
              <a:rPr lang="en-US" sz="2400" dirty="0">
                <a:latin typeface="Algerian" panose="04020705040A02060702" pitchFamily="82" charset="0"/>
              </a:rPr>
              <a:t>: 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rial Narrow" panose="020B0606020202030204" pitchFamily="34" charset="0"/>
              </a:rPr>
              <a:t>Ensures </a:t>
            </a:r>
            <a:r>
              <a:rPr lang="en-US" sz="2400" dirty="0">
                <a:latin typeface="Arial Narrow" panose="020B0606020202030204" pitchFamily="34" charset="0"/>
              </a:rPr>
              <a:t>accurate delivery and tailored restaurant suggestions based on location.</a:t>
            </a:r>
            <a:br>
              <a:rPr lang="en-US" sz="2400" dirty="0">
                <a:latin typeface="Arial Narrow" panose="020B0606020202030204" pitchFamily="34" charset="0"/>
              </a:rPr>
            </a:br>
            <a:endParaRPr lang="en-IN" sz="2400" dirty="0">
              <a:latin typeface="Arial Narrow" panose="020B0606020202030204" pitchFamily="34" charset="0"/>
            </a:endParaRPr>
          </a:p>
        </p:txBody>
      </p:sp>
      <p:pic>
        <p:nvPicPr>
          <p:cNvPr id="4098" name="Picture 2" descr="https://camo.githubusercontent.com/b65656c2067a32786c687889538ac67909e7a102b3e0b57592ea5065a1102dfd/68747470733a2f2f7777772e636f64656e616d656f6e652e636f6d2f77702d636f6e74656e742f75706c6f6164732f323032312f30382f477275624875622d342d4c6f636174696f6e2e706e673f7261773d74727565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4161" y="883217"/>
            <a:ext cx="2787162" cy="5487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244" y="1424354"/>
            <a:ext cx="6982285" cy="4167553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latin typeface="Algerian" panose="04020705040A02060702" pitchFamily="82" charset="0"/>
              </a:rPr>
              <a:t>Search </a:t>
            </a:r>
            <a:r>
              <a:rPr lang="en-US" sz="3200" b="1" dirty="0" smtClean="0">
                <a:latin typeface="Algerian" panose="04020705040A02060702" pitchFamily="82" charset="0"/>
              </a:rPr>
              <a:t>Functionality</a:t>
            </a:r>
            <a:br>
              <a:rPr lang="en-US" sz="3200" b="1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Search Bar</a:t>
            </a:r>
            <a:r>
              <a:rPr lang="en-US" sz="2400" dirty="0">
                <a:latin typeface="Algerian" panose="04020705040A02060702" pitchFamily="82" charset="0"/>
              </a:rPr>
              <a:t>: </a:t>
            </a:r>
            <a:br>
              <a:rPr lang="en-US" sz="2400" dirty="0" smtClean="0">
                <a:latin typeface="Algerian" panose="04020705040A02060702" pitchFamily="82" charset="0"/>
              </a:rPr>
            </a:br>
            <a:r>
              <a:rPr lang="en-US" sz="2400" dirty="0">
                <a:latin typeface="Algerian" panose="04020705040A02060702" pitchFamily="82" charset="0"/>
              </a:rPr>
              <a:t> </a:t>
            </a:r>
            <a:r>
              <a:rPr lang="en-US" sz="2400" dirty="0" smtClean="0">
                <a:latin typeface="Algerian" panose="04020705040A02060702" pitchFamily="82" charset="0"/>
              </a:rPr>
              <a:t>  </a:t>
            </a:r>
            <a:br>
              <a:rPr lang="en-US" sz="2400" dirty="0" smtClean="0">
                <a:latin typeface="Algerian" panose="04020705040A02060702" pitchFamily="82" charset="0"/>
              </a:rPr>
            </a:br>
            <a:r>
              <a:rPr lang="en-US" sz="2400" dirty="0">
                <a:latin typeface="Algerian" panose="04020705040A02060702" pitchFamily="82" charset="0"/>
              </a:rPr>
              <a:t> </a:t>
            </a:r>
            <a:r>
              <a:rPr lang="en-US" sz="2400" dirty="0" smtClean="0">
                <a:latin typeface="Algerian" panose="04020705040A02060702" pitchFamily="82" charset="0"/>
              </a:rPr>
              <a:t>   </a:t>
            </a:r>
            <a:r>
              <a:rPr lang="en-US" sz="2400" dirty="0" smtClean="0">
                <a:latin typeface="Arial Narrow" panose="020B0606020202030204" pitchFamily="34" charset="0"/>
              </a:rPr>
              <a:t>Enables </a:t>
            </a:r>
            <a:r>
              <a:rPr lang="en-US" sz="2400" dirty="0">
                <a:latin typeface="Arial Narrow" panose="020B0606020202030204" pitchFamily="34" charset="0"/>
              </a:rPr>
              <a:t>users to quickly search for restaurants, food items, and snack options</a:t>
            </a:r>
            <a:r>
              <a:rPr lang="en-US" sz="2400" dirty="0" smtClean="0">
                <a:latin typeface="Arial Narrow" panose="020B0606020202030204" pitchFamily="34" charset="0"/>
              </a:rPr>
              <a:t>.</a:t>
            </a:r>
            <a:br>
              <a:rPr lang="en-US" sz="2400" dirty="0" smtClean="0">
                <a:latin typeface="Arial Narrow" panose="020B0606020202030204" pitchFamily="34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User Benefit</a:t>
            </a:r>
            <a:r>
              <a:rPr lang="en-US" sz="2400" dirty="0">
                <a:latin typeface="Algerian" panose="04020705040A02060702" pitchFamily="82" charset="0"/>
              </a:rPr>
              <a:t>: </a:t>
            </a:r>
            <a:br>
              <a:rPr lang="en-US" sz="2400" dirty="0" smtClean="0">
                <a:latin typeface="Algerian" panose="04020705040A02060702" pitchFamily="82" charset="0"/>
              </a:rPr>
            </a:br>
            <a:r>
              <a:rPr lang="en-US" sz="2400" dirty="0">
                <a:latin typeface="Algerian" panose="04020705040A02060702" pitchFamily="82" charset="0"/>
              </a:rPr>
              <a:t> </a:t>
            </a:r>
            <a:r>
              <a:rPr lang="en-US" sz="2400" dirty="0" smtClean="0">
                <a:latin typeface="Algerian" panose="04020705040A02060702" pitchFamily="82" charset="0"/>
              </a:rPr>
              <a:t> </a:t>
            </a:r>
            <a:br>
              <a:rPr lang="en-US" sz="2400" dirty="0" smtClean="0">
                <a:latin typeface="Algerian" panose="04020705040A02060702" pitchFamily="82" charset="0"/>
              </a:rPr>
            </a:br>
            <a:r>
              <a:rPr lang="en-US" sz="2400" dirty="0">
                <a:latin typeface="Algerian" panose="04020705040A02060702" pitchFamily="82" charset="0"/>
              </a:rPr>
              <a:t> </a:t>
            </a:r>
            <a:r>
              <a:rPr lang="en-US" sz="2400" dirty="0" smtClean="0">
                <a:latin typeface="Algerian" panose="04020705040A02060702" pitchFamily="82" charset="0"/>
              </a:rPr>
              <a:t>    </a:t>
            </a:r>
            <a:r>
              <a:rPr lang="en-US" sz="2400" dirty="0" smtClean="0">
                <a:latin typeface="Arial Narrow" panose="020B0606020202030204" pitchFamily="34" charset="0"/>
              </a:rPr>
              <a:t>Makes </a:t>
            </a:r>
            <a:r>
              <a:rPr lang="en-US" sz="2400" dirty="0">
                <a:latin typeface="Arial Narrow" panose="020B0606020202030204" pitchFamily="34" charset="0"/>
              </a:rPr>
              <a:t>it easy to find specific items or eateries, saving time and improving the ordering experience</a:t>
            </a:r>
            <a:br>
              <a:rPr lang="en-US" sz="2400" dirty="0">
                <a:latin typeface="Arial Narrow" panose="020B0606020202030204" pitchFamily="34" charset="0"/>
              </a:rPr>
            </a:br>
            <a:endParaRPr lang="en-IN" sz="2400" dirty="0">
              <a:latin typeface="Arial Narrow" panose="020B0606020202030204" pitchFamily="34" charset="0"/>
            </a:endParaRPr>
          </a:p>
        </p:txBody>
      </p:sp>
      <p:pic>
        <p:nvPicPr>
          <p:cNvPr id="5122" name="Picture 2" descr="https://camo.githubusercontent.com/5024a86538dc6914804bbdd50a577c7aa68e551fd1349481834e98e49873e173/68747470733a2f2f7777772e636f64656e616d656f6e652e636f6d2f77702d636f6e74656e742f75706c6f6164732f323032312f30382f477275624875622d392d52657374617572616e74732e706e673f7261773d74727565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530" y="757032"/>
            <a:ext cx="3138855" cy="571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0" y="1739237"/>
            <a:ext cx="8444889" cy="4009291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latin typeface="Algerian" panose="04020705040A02060702" pitchFamily="82" charset="0"/>
              </a:rPr>
              <a:t>Filters and Restaurant </a:t>
            </a:r>
            <a:r>
              <a:rPr lang="en-US" sz="3200" b="1" dirty="0" smtClean="0">
                <a:latin typeface="Algerian" panose="04020705040A02060702" pitchFamily="82" charset="0"/>
              </a:rPr>
              <a:t>Categories</a:t>
            </a:r>
            <a:br>
              <a:rPr lang="en-US" sz="3200" b="1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Advanced Filtering and Categorization</a:t>
            </a:r>
            <a:r>
              <a:rPr lang="en-US" sz="2400" dirty="0" smtClean="0">
                <a:latin typeface="Algerian" panose="04020705040A02060702" pitchFamily="82" charset="0"/>
              </a:rPr>
              <a:t>: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lgerian" panose="04020705040A02060702" pitchFamily="82" charset="0"/>
              </a:rPr>
              <a:t>      </a:t>
            </a:r>
            <a:r>
              <a:rPr lang="en-US" sz="2400" dirty="0">
                <a:latin typeface="Arial Narrow" panose="020B0606020202030204" pitchFamily="34" charset="0"/>
              </a:rPr>
              <a:t>Allows users to filter results by cuisine, rating, price range, and more</a:t>
            </a:r>
            <a:r>
              <a:rPr lang="en-US" sz="2400" dirty="0" smtClean="0">
                <a:latin typeface="Arial Narrow" panose="020B0606020202030204" pitchFamily="34" charset="0"/>
              </a:rPr>
              <a:t>.</a:t>
            </a:r>
            <a:br>
              <a:rPr lang="en-US" sz="2400" dirty="0" smtClean="0">
                <a:latin typeface="Arial Narrow" panose="020B0606020202030204" pitchFamily="34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User Benefit</a:t>
            </a:r>
            <a:r>
              <a:rPr lang="en-US" sz="2400" dirty="0" smtClean="0">
                <a:latin typeface="Algerian" panose="04020705040A02060702" pitchFamily="82" charset="0"/>
              </a:rPr>
              <a:t>: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lgerian" panose="04020705040A02060702" pitchFamily="82" charset="0"/>
              </a:rPr>
              <a:t> </a:t>
            </a:r>
            <a:r>
              <a:rPr lang="en-US" sz="2400" dirty="0">
                <a:latin typeface="Arial Narrow" panose="020B0606020202030204" pitchFamily="34" charset="0"/>
              </a:rPr>
              <a:t>Helps users narrow down options based on preferences, creating a more customized experience.</a:t>
            </a:r>
            <a:br>
              <a:rPr lang="en-US" sz="2400" dirty="0">
                <a:latin typeface="Arial Narrow" panose="020B0606020202030204" pitchFamily="34" charset="0"/>
              </a:rPr>
            </a:br>
            <a:endParaRPr lang="en-IN" sz="2400" dirty="0">
              <a:latin typeface="Arial Narrow" panose="020B0606020202030204" pitchFamily="34" charset="0"/>
            </a:endParaRPr>
          </a:p>
        </p:txBody>
      </p:sp>
      <p:pic>
        <p:nvPicPr>
          <p:cNvPr id="6146" name="Picture 2" descr="https://camo.githubusercontent.com/4a914011316cc02e2c10877c59ed708cdbcca7c54d854e7f47b6689271df7216/68747470733a2f2f7777772e636f64656e616d656f6e652e636f6d2f77702d636f6e74656e742f75706c6f6164732f323032312f30382f477275624875622d31322d46696c7465722e706e673f7261773d74727565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341" y="1125414"/>
            <a:ext cx="2755482" cy="5424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18" y="1239571"/>
            <a:ext cx="7957844" cy="4800744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Algerian" panose="04020705040A02060702" pitchFamily="82" charset="0"/>
              </a:rPr>
              <a:t>Add to Cart and Cart </a:t>
            </a:r>
            <a:r>
              <a:rPr lang="en-US" sz="3200" b="1" dirty="0" smtClean="0">
                <a:latin typeface="Algerian" panose="04020705040A02060702" pitchFamily="82" charset="0"/>
              </a:rPr>
              <a:t>Management</a:t>
            </a:r>
            <a:br>
              <a:rPr lang="en-US" sz="3200" b="1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Cart Functionality</a:t>
            </a:r>
            <a:r>
              <a:rPr lang="en-US" sz="2400" dirty="0" smtClean="0">
                <a:latin typeface="Algerian" panose="04020705040A02060702" pitchFamily="82" charset="0"/>
              </a:rPr>
              <a:t>: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lgerian" panose="04020705040A02060702" pitchFamily="82" charset="0"/>
              </a:rPr>
              <a:t>   </a:t>
            </a:r>
            <a:r>
              <a:rPr lang="en-US" sz="2400" dirty="0">
                <a:latin typeface="Arial Narrow" panose="020B0606020202030204" pitchFamily="34" charset="0"/>
              </a:rPr>
              <a:t>Easy-to-use cart with options to add, remove, and modify items before finalizing the order</a:t>
            </a:r>
            <a:r>
              <a:rPr lang="en-US" sz="2400" dirty="0" smtClean="0">
                <a:latin typeface="Arial Narrow" panose="020B0606020202030204" pitchFamily="34" charset="0"/>
              </a:rPr>
              <a:t>.</a:t>
            </a:r>
            <a:br>
              <a:rPr lang="en-US" sz="2400" dirty="0" smtClean="0">
                <a:latin typeface="Arial Narrow" panose="020B0606020202030204" pitchFamily="34" charset="0"/>
              </a:rPr>
            </a:br>
            <a:br>
              <a:rPr lang="en-US" sz="2400" dirty="0">
                <a:latin typeface="Arial Narrow" panose="020B0606020202030204" pitchFamily="34" charset="0"/>
              </a:rPr>
            </a:br>
            <a:r>
              <a:rPr lang="en-US" sz="2400" b="1" dirty="0">
                <a:latin typeface="Algerian" panose="04020705040A02060702" pitchFamily="82" charset="0"/>
              </a:rPr>
              <a:t>User Benefit</a:t>
            </a:r>
            <a:r>
              <a:rPr lang="en-US" sz="2400" dirty="0">
                <a:latin typeface="Algerian" panose="04020705040A02060702" pitchFamily="82" charset="0"/>
              </a:rPr>
              <a:t>: </a:t>
            </a:r>
            <a:br>
              <a:rPr lang="en-US" sz="2400" dirty="0" smtClean="0">
                <a:latin typeface="Algerian" panose="04020705040A02060702" pitchFamily="82" charset="0"/>
              </a:rPr>
            </a:br>
            <a:br>
              <a:rPr lang="en-US" sz="2400" dirty="0">
                <a:latin typeface="Algerian" panose="04020705040A02060702" pitchFamily="82" charset="0"/>
              </a:rPr>
            </a:br>
            <a:r>
              <a:rPr lang="en-US" sz="2400" dirty="0" smtClean="0">
                <a:latin typeface="Algerian" panose="04020705040A02060702" pitchFamily="82" charset="0"/>
              </a:rPr>
              <a:t> </a:t>
            </a:r>
            <a:r>
              <a:rPr lang="en-US" sz="2400" dirty="0" smtClean="0">
                <a:latin typeface="Arial Narrow" panose="020B0606020202030204" pitchFamily="34" charset="0"/>
              </a:rPr>
              <a:t>Simplifies </a:t>
            </a:r>
            <a:r>
              <a:rPr lang="en-US" sz="2400" dirty="0">
                <a:latin typeface="Arial Narrow" panose="020B0606020202030204" pitchFamily="34" charset="0"/>
              </a:rPr>
              <a:t>order management and helps users review and customize their selections before checkout.</a:t>
            </a:r>
            <a:br>
              <a:rPr lang="en-US" sz="2400" dirty="0">
                <a:latin typeface="Arial Narrow" panose="020B0606020202030204" pitchFamily="34" charset="0"/>
              </a:rPr>
            </a:br>
            <a:endParaRPr lang="en-IN" sz="2400" dirty="0">
              <a:latin typeface="Arial Narrow" panose="020B0606020202030204" pitchFamily="34" charset="0"/>
            </a:endParaRPr>
          </a:p>
        </p:txBody>
      </p:sp>
      <p:pic>
        <p:nvPicPr>
          <p:cNvPr id="7170" name="Picture 2" descr="https://camo.githubusercontent.com/66d736a0407db7aaeae6198e205ad2a85ed47cec119e38c9337f4b8effdbc512/68747470733a2f2f7777772e636f64656e616d656f6e652e636f6d2f77702d636f6e74656e742f75706c6f6164732f323032312f30382f477275624875622d31312d50726f647563742e706e673f7261773d74727565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5726" y="656492"/>
            <a:ext cx="2797163" cy="5506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8777</Words>
  <Application>WPS Presentation</Application>
  <PresentationFormat>Widescreen</PresentationFormat>
  <Paragraphs>185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9" baseType="lpstr">
      <vt:lpstr>Arial</vt:lpstr>
      <vt:lpstr>SimSun</vt:lpstr>
      <vt:lpstr>Wingdings</vt:lpstr>
      <vt:lpstr>Wingdings 3</vt:lpstr>
      <vt:lpstr>Symbol</vt:lpstr>
      <vt:lpstr>Arial</vt:lpstr>
      <vt:lpstr>Algerian</vt:lpstr>
      <vt:lpstr>Gabriola</vt:lpstr>
      <vt:lpstr>Adobe Caslon Pro Bold</vt:lpstr>
      <vt:lpstr>Arial Narrow</vt:lpstr>
      <vt:lpstr>Century Gothic</vt:lpstr>
      <vt:lpstr>Segoe Print</vt:lpstr>
      <vt:lpstr>Microsoft YaHei</vt:lpstr>
      <vt:lpstr>Arial Unicode MS</vt:lpstr>
      <vt:lpstr>Calibri</vt:lpstr>
      <vt:lpstr>Wisp</vt:lpstr>
      <vt:lpstr>SNACK Squad : A customizable snack ordering and delivery app </vt:lpstr>
      <vt:lpstr>Introduction  Overview of Grub FSnacks:    A modern food and snack delivery app that prioritizes user experience, offering seamless navigation, personalized recommendations, and reliable delivery.  Core Value:       Quick, user-friendly access to a wide range of food and snack options, fully customizable and optimized for both Android and iOS. </vt:lpstr>
      <vt:lpstr>Light/Dark Mode    Feature Description:       Supports both light and dark modes to enhance readability and user comfort based on device settings or user preferences.  User Benefit:           Allows for a visually comfortable experience in different lighting environments, improving usability and aesthetic appeal. </vt:lpstr>
      <vt:lpstr>Register &amp; Sign-In  User Registration and Authentication:      Secure and easy registration and sign-in options, including email, phone number, and social media integration.  User Benefit:      Provides a seamless, secure login experience to access personalized features and order history. </vt:lpstr>
      <vt:lpstr>Onboarding Screens    Guided Onboarding:             Simple and interactive onboarding screens to introduce users to key features and navigation.  User Benefit:                Helps users get acquainted with the app's functionalities quickly, setting them up for a smooth experience from the start.      </vt:lpstr>
      <vt:lpstr>Location Services  Location Tracking and Selection:   Automatically detects user location or allows manual entry to find nearby restaurants.  User Benefit:   Ensures accurate delivery and tailored restaurant suggestions based on location. </vt:lpstr>
      <vt:lpstr>Search Functionality  Search Bar:          Enables users to quickly search for restaurants, food items, and snack options.  User Benefit:          Makes it easy to find specific items or eateries, saving time and improving the ordering experience </vt:lpstr>
      <vt:lpstr>Filters and Restaurant Categories  Advanced Filtering and Categorization:        Allows users to filter results by cuisine, rating, price range, and more.  User Benefit:   Helps users narrow down options based on preferences, creating a more customized experience. </vt:lpstr>
      <vt:lpstr>Add to Cart and Cart Management  Cart Functionality:     Easy-to-use cart with options to add, remove, and modify items before finalizing the order.  User Benefit:    Simplifies order management and helps users review and customize their selections before checkout. </vt:lpstr>
      <vt:lpstr>Payment Options and Credit Card Management  Secure Payment Processing:            Multiple payment options including credit cards, debit cards, and mobile wallets.  Credit Card Management:      Allows users to save, update, and delete credit card information securely.  User Benefit:          Makes transactions quick and secure, offering flexibility and convenience. </vt:lpstr>
      <vt:lpstr>Favourites  Favorite Restaurants and Dishes:  Users can save their favorite restaurants and meals for easy access.  User Benefit:     Enhances the experience by allowing users to quickly reorder from their preferred choices. </vt:lpstr>
      <vt:lpstr>Order Tracking  Real-Time Order Tracking:         Provides live updates from order placement to delivery.  User Benefit:        Keeps users informed on their order status, offering peace of mind and transparency. </vt:lpstr>
      <vt:lpstr>Profile Management  User Profile Settings:         Users can view and edit personal information, preferences, and order history.  User Benefit:           Centralized profile for easy management of account details, preferences, and previous orders. </vt:lpstr>
      <vt:lpstr>Main Activity.xml</vt:lpstr>
      <vt:lpstr>  </vt:lpstr>
      <vt:lpstr>   </vt:lpstr>
      <vt:lpstr>   </vt:lpstr>
      <vt:lpstr>  </vt:lpstr>
      <vt:lpstr>  </vt:lpstr>
      <vt:lpstr>output :</vt:lpstr>
      <vt:lpstr>  </vt:lpstr>
      <vt:lpstr>Demo video</vt:lpstr>
      <vt:lpstr>Conclusion  Summing Up Grub FSnacks:       Highlight the key benefits, including a seamless user experience, real-time tracking, and the customization options.  Call to Action:      Encourage users or stakeholders to explore how Grub FSnacks can make food and snack delivery more efficient and enjoyable.   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SNACK AND FOOD DELIVERY</dc:title>
  <dc:creator>Bharath B</dc:creator>
  <cp:lastModifiedBy>pc</cp:lastModifiedBy>
  <cp:revision>12</cp:revision>
  <dcterms:created xsi:type="dcterms:W3CDTF">2024-11-14T10:46:00Z</dcterms:created>
  <dcterms:modified xsi:type="dcterms:W3CDTF">2024-11-21T10:34:06Z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F357C62F32F545DF9B00733DE9CF05DA_13</vt:lpwstr>
  </property>
  <property fmtid="{D5CDD505-2E9C-101B-9397-08002B2CF9AE}" pid="3" name="KSOProductBuildVer">
    <vt:lpwstr>2057-12.2.0.18911</vt:lpwstr>
  </property>
</Properties>
</file>

<file path=docProps/thumbnail.jpeg>
</file>